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58" r:id="rId7"/>
    <p:sldId id="260" r:id="rId8"/>
    <p:sldId id="262" r:id="rId9"/>
    <p:sldId id="266" r:id="rId10"/>
    <p:sldId id="267" r:id="rId11"/>
    <p:sldId id="268" r:id="rId12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48E98-680A-4065-BE9C-CEE7A55F3BB3}" v="95" dt="2020-05-26T10:55:55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8" d="100"/>
          <a:sy n="98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orter" userId="caeb4aa7-6afb-46a3-a995-19b0c182e2ba" providerId="ADAL" clId="{A8948E98-680A-4065-BE9C-CEE7A55F3BB3}"/>
    <pc:docChg chg="undo custSel addSld delSld modSld">
      <pc:chgData name="Mr Porter" userId="caeb4aa7-6afb-46a3-a995-19b0c182e2ba" providerId="ADAL" clId="{A8948E98-680A-4065-BE9C-CEE7A55F3BB3}" dt="2020-05-26T10:57:12.650" v="853" actId="20577"/>
      <pc:docMkLst>
        <pc:docMk/>
      </pc:docMkLst>
      <pc:sldChg chg="addSp delSp modSp mod">
        <pc:chgData name="Mr Porter" userId="caeb4aa7-6afb-46a3-a995-19b0c182e2ba" providerId="ADAL" clId="{A8948E98-680A-4065-BE9C-CEE7A55F3BB3}" dt="2020-05-26T09:14:38.126" v="271"/>
        <pc:sldMkLst>
          <pc:docMk/>
          <pc:sldMk cId="3606514065" sldId="256"/>
        </pc:sldMkLst>
        <pc:spChg chg="mod">
          <ac:chgData name="Mr Porter" userId="caeb4aa7-6afb-46a3-a995-19b0c182e2ba" providerId="ADAL" clId="{A8948E98-680A-4065-BE9C-CEE7A55F3BB3}" dt="2020-05-26T09:12:23.986" v="31" actId="20577"/>
          <ac:spMkLst>
            <pc:docMk/>
            <pc:sldMk cId="3606514065" sldId="256"/>
            <ac:spMk id="3" creationId="{00000000-0000-0000-0000-000000000000}"/>
          </ac:spMkLst>
        </pc:spChg>
        <pc:picChg chg="del">
          <ac:chgData name="Mr Porter" userId="caeb4aa7-6afb-46a3-a995-19b0c182e2ba" providerId="ADAL" clId="{A8948E98-680A-4065-BE9C-CEE7A55F3BB3}" dt="2020-05-26T09:14:07.680" v="261" actId="478"/>
          <ac:picMkLst>
            <pc:docMk/>
            <pc:sldMk cId="3606514065" sldId="256"/>
            <ac:picMk id="4" creationId="{00000000-0000-0000-0000-000000000000}"/>
          </ac:picMkLst>
        </pc:picChg>
        <pc:picChg chg="add mod">
          <ac:chgData name="Mr Porter" userId="caeb4aa7-6afb-46a3-a995-19b0c182e2ba" providerId="ADAL" clId="{A8948E98-680A-4065-BE9C-CEE7A55F3BB3}" dt="2020-05-26T09:14:38.126" v="271"/>
          <ac:picMkLst>
            <pc:docMk/>
            <pc:sldMk cId="3606514065" sldId="256"/>
            <ac:picMk id="1026" creationId="{B196F28C-FF0A-4C1C-B471-8E31298C6061}"/>
          </ac:picMkLst>
        </pc:picChg>
      </pc:sldChg>
      <pc:sldChg chg="modSp mod">
        <pc:chgData name="Mr Porter" userId="caeb4aa7-6afb-46a3-a995-19b0c182e2ba" providerId="ADAL" clId="{A8948E98-680A-4065-BE9C-CEE7A55F3BB3}" dt="2020-05-26T09:18:05.135" v="360" actId="120"/>
        <pc:sldMkLst>
          <pc:docMk/>
          <pc:sldMk cId="2124926539" sldId="258"/>
        </pc:sldMkLst>
        <pc:spChg chg="mod">
          <ac:chgData name="Mr Porter" userId="caeb4aa7-6afb-46a3-a995-19b0c182e2ba" providerId="ADAL" clId="{A8948E98-680A-4065-BE9C-CEE7A55F3BB3}" dt="2020-05-26T09:18:05.135" v="360" actId="120"/>
          <ac:spMkLst>
            <pc:docMk/>
            <pc:sldMk cId="2124926539" sldId="258"/>
            <ac:spMk id="2" creationId="{00000000-0000-0000-0000-000000000000}"/>
          </ac:spMkLst>
        </pc:spChg>
        <pc:spChg chg="mod">
          <ac:chgData name="Mr Porter" userId="caeb4aa7-6afb-46a3-a995-19b0c182e2ba" providerId="ADAL" clId="{A8948E98-680A-4065-BE9C-CEE7A55F3BB3}" dt="2020-05-26T09:16:50.540" v="336" actId="313"/>
          <ac:spMkLst>
            <pc:docMk/>
            <pc:sldMk cId="2124926539" sldId="258"/>
            <ac:spMk id="4" creationId="{00000000-0000-0000-0000-000000000000}"/>
          </ac:spMkLst>
        </pc:spChg>
      </pc:sldChg>
      <pc:sldChg chg="modSp mod">
        <pc:chgData name="Mr Porter" userId="caeb4aa7-6afb-46a3-a995-19b0c182e2ba" providerId="ADAL" clId="{A8948E98-680A-4065-BE9C-CEE7A55F3BB3}" dt="2020-05-26T09:18:07.574" v="361" actId="120"/>
        <pc:sldMkLst>
          <pc:docMk/>
          <pc:sldMk cId="3000253610" sldId="260"/>
        </pc:sldMkLst>
        <pc:spChg chg="mod">
          <ac:chgData name="Mr Porter" userId="caeb4aa7-6afb-46a3-a995-19b0c182e2ba" providerId="ADAL" clId="{A8948E98-680A-4065-BE9C-CEE7A55F3BB3}" dt="2020-05-26T09:18:07.574" v="361" actId="120"/>
          <ac:spMkLst>
            <pc:docMk/>
            <pc:sldMk cId="3000253610" sldId="260"/>
            <ac:spMk id="2" creationId="{00000000-0000-0000-0000-000000000000}"/>
          </ac:spMkLst>
        </pc:spChg>
        <pc:spChg chg="mod">
          <ac:chgData name="Mr Porter" userId="caeb4aa7-6afb-46a3-a995-19b0c182e2ba" providerId="ADAL" clId="{A8948E98-680A-4065-BE9C-CEE7A55F3BB3}" dt="2020-05-26T09:16:09.790" v="332" actId="20577"/>
          <ac:spMkLst>
            <pc:docMk/>
            <pc:sldMk cId="3000253610" sldId="260"/>
            <ac:spMk id="4" creationId="{00000000-0000-0000-0000-000000000000}"/>
          </ac:spMkLst>
        </pc:spChg>
      </pc:sldChg>
      <pc:sldChg chg="del">
        <pc:chgData name="Mr Porter" userId="caeb4aa7-6afb-46a3-a995-19b0c182e2ba" providerId="ADAL" clId="{A8948E98-680A-4065-BE9C-CEE7A55F3BB3}" dt="2020-05-26T09:17:00.461" v="337" actId="47"/>
        <pc:sldMkLst>
          <pc:docMk/>
          <pc:sldMk cId="1920951925" sldId="261"/>
        </pc:sldMkLst>
      </pc:sldChg>
      <pc:sldChg chg="addSp modSp mod">
        <pc:chgData name="Mr Porter" userId="caeb4aa7-6afb-46a3-a995-19b0c182e2ba" providerId="ADAL" clId="{A8948E98-680A-4065-BE9C-CEE7A55F3BB3}" dt="2020-05-26T10:56:11.234" v="846" actId="20577"/>
        <pc:sldMkLst>
          <pc:docMk/>
          <pc:sldMk cId="3389500544" sldId="262"/>
        </pc:sldMkLst>
        <pc:spChg chg="mod">
          <ac:chgData name="Mr Porter" userId="caeb4aa7-6afb-46a3-a995-19b0c182e2ba" providerId="ADAL" clId="{A8948E98-680A-4065-BE9C-CEE7A55F3BB3}" dt="2020-05-26T10:56:11.234" v="846" actId="20577"/>
          <ac:spMkLst>
            <pc:docMk/>
            <pc:sldMk cId="3389500544" sldId="262"/>
            <ac:spMk id="2" creationId="{00000000-0000-0000-0000-000000000000}"/>
          </ac:spMkLst>
        </pc:spChg>
        <pc:spChg chg="mod">
          <ac:chgData name="Mr Porter" userId="caeb4aa7-6afb-46a3-a995-19b0c182e2ba" providerId="ADAL" clId="{A8948E98-680A-4065-BE9C-CEE7A55F3BB3}" dt="2020-05-26T09:34:02.599" v="779" actId="207"/>
          <ac:spMkLst>
            <pc:docMk/>
            <pc:sldMk cId="3389500544" sldId="262"/>
            <ac:spMk id="4" creationId="{00000000-0000-0000-0000-000000000000}"/>
          </ac:spMkLst>
        </pc:spChg>
        <pc:picChg chg="add mod">
          <ac:chgData name="Mr Porter" userId="caeb4aa7-6afb-46a3-a995-19b0c182e2ba" providerId="ADAL" clId="{A8948E98-680A-4065-BE9C-CEE7A55F3BB3}" dt="2020-05-26T09:18:12.960" v="362" actId="1076"/>
          <ac:picMkLst>
            <pc:docMk/>
            <pc:sldMk cId="3389500544" sldId="262"/>
            <ac:picMk id="6" creationId="{E7DFCFAC-8619-4D13-8981-2A6B3DDB45F6}"/>
          </ac:picMkLst>
        </pc:picChg>
      </pc:sldChg>
      <pc:sldChg chg="modSp mod">
        <pc:chgData name="Mr Porter" userId="caeb4aa7-6afb-46a3-a995-19b0c182e2ba" providerId="ADAL" clId="{A8948E98-680A-4065-BE9C-CEE7A55F3BB3}" dt="2020-05-26T09:13:34.803" v="260" actId="20577"/>
        <pc:sldMkLst>
          <pc:docMk/>
          <pc:sldMk cId="1086408598" sldId="265"/>
        </pc:sldMkLst>
        <pc:spChg chg="mod">
          <ac:chgData name="Mr Porter" userId="caeb4aa7-6afb-46a3-a995-19b0c182e2ba" providerId="ADAL" clId="{A8948E98-680A-4065-BE9C-CEE7A55F3BB3}" dt="2020-05-26T09:13:34.803" v="260" actId="20577"/>
          <ac:spMkLst>
            <pc:docMk/>
            <pc:sldMk cId="1086408598" sldId="265"/>
            <ac:spMk id="2" creationId="{00000000-0000-0000-0000-000000000000}"/>
          </ac:spMkLst>
        </pc:spChg>
      </pc:sldChg>
      <pc:sldChg chg="addSp delSp add del setBg delDesignElem">
        <pc:chgData name="Mr Porter" userId="caeb4aa7-6afb-46a3-a995-19b0c182e2ba" providerId="ADAL" clId="{A8948E98-680A-4065-BE9C-CEE7A55F3BB3}" dt="2020-05-26T09:18:43.702" v="368"/>
        <pc:sldMkLst>
          <pc:docMk/>
          <pc:sldMk cId="854449060" sldId="266"/>
        </pc:sldMkLst>
        <pc:spChg chg="add del">
          <ac:chgData name="Mr Porter" userId="caeb4aa7-6afb-46a3-a995-19b0c182e2ba" providerId="ADAL" clId="{A8948E98-680A-4065-BE9C-CEE7A55F3BB3}" dt="2020-05-26T09:18:43.702" v="368"/>
          <ac:spMkLst>
            <pc:docMk/>
            <pc:sldMk cId="854449060" sldId="266"/>
            <ac:spMk id="71" creationId="{4FAE1107-CEC3-4041-8BAA-CDB6F6759B35}"/>
          </ac:spMkLst>
        </pc:spChg>
        <pc:cxnChg chg="add del">
          <ac:chgData name="Mr Porter" userId="caeb4aa7-6afb-46a3-a995-19b0c182e2ba" providerId="ADAL" clId="{A8948E98-680A-4065-BE9C-CEE7A55F3BB3}" dt="2020-05-26T09:18:43.702" v="368"/>
          <ac:cxnSpMkLst>
            <pc:docMk/>
            <pc:sldMk cId="854449060" sldId="266"/>
            <ac:cxnSpMk id="73" creationId="{1AEA88FB-F5DD-45CE-AAE1-7B33D0ABDD25}"/>
          </ac:cxnSpMkLst>
        </pc:cxnChg>
      </pc:sldChg>
      <pc:sldChg chg="new del">
        <pc:chgData name="Mr Porter" userId="caeb4aa7-6afb-46a3-a995-19b0c182e2ba" providerId="ADAL" clId="{A8948E98-680A-4065-BE9C-CEE7A55F3BB3}" dt="2020-05-26T09:18:32.263" v="365" actId="47"/>
        <pc:sldMkLst>
          <pc:docMk/>
          <pc:sldMk cId="3671877237" sldId="266"/>
        </pc:sldMkLst>
      </pc:sldChg>
      <pc:sldChg chg="addSp delSp modSp add mod">
        <pc:chgData name="Mr Porter" userId="caeb4aa7-6afb-46a3-a995-19b0c182e2ba" providerId="ADAL" clId="{A8948E98-680A-4065-BE9C-CEE7A55F3BB3}" dt="2020-05-26T09:33:22.361" v="758"/>
        <pc:sldMkLst>
          <pc:docMk/>
          <pc:sldMk cId="4062319987" sldId="266"/>
        </pc:sldMkLst>
        <pc:spChg chg="mod ord">
          <ac:chgData name="Mr Porter" userId="caeb4aa7-6afb-46a3-a995-19b0c182e2ba" providerId="ADAL" clId="{A8948E98-680A-4065-BE9C-CEE7A55F3BB3}" dt="2020-05-26T09:24:12.054" v="682" actId="1076"/>
          <ac:spMkLst>
            <pc:docMk/>
            <pc:sldMk cId="4062319987" sldId="266"/>
            <ac:spMk id="2" creationId="{00000000-0000-0000-0000-000000000000}"/>
          </ac:spMkLst>
        </pc:spChg>
        <pc:spChg chg="add del">
          <ac:chgData name="Mr Porter" userId="caeb4aa7-6afb-46a3-a995-19b0c182e2ba" providerId="ADAL" clId="{A8948E98-680A-4065-BE9C-CEE7A55F3BB3}" dt="2020-05-26T09:24:58.515" v="691" actId="478"/>
          <ac:spMkLst>
            <pc:docMk/>
            <pc:sldMk cId="4062319987" sldId="266"/>
            <ac:spMk id="3" creationId="{685BF177-EC79-407B-9F4A-8F0ECB2489AE}"/>
          </ac:spMkLst>
        </pc:spChg>
        <pc:spChg chg="mod">
          <ac:chgData name="Mr Porter" userId="caeb4aa7-6afb-46a3-a995-19b0c182e2ba" providerId="ADAL" clId="{A8948E98-680A-4065-BE9C-CEE7A55F3BB3}" dt="2020-05-26T09:26:57.386" v="701" actId="20577"/>
          <ac:spMkLst>
            <pc:docMk/>
            <pc:sldMk cId="4062319987" sldId="266"/>
            <ac:spMk id="4" creationId="{00000000-0000-0000-0000-000000000000}"/>
          </ac:spMkLst>
        </pc:spChg>
        <pc:spChg chg="add mod">
          <ac:chgData name="Mr Porter" userId="caeb4aa7-6afb-46a3-a995-19b0c182e2ba" providerId="ADAL" clId="{A8948E98-680A-4065-BE9C-CEE7A55F3BB3}" dt="2020-05-26T09:27:00.924" v="702" actId="1076"/>
          <ac:spMkLst>
            <pc:docMk/>
            <pc:sldMk cId="4062319987" sldId="266"/>
            <ac:spMk id="8" creationId="{22F344A0-2B01-4CD9-A1AA-9323C2750E15}"/>
          </ac:spMkLst>
        </pc:spChg>
        <pc:spChg chg="add mod">
          <ac:chgData name="Mr Porter" userId="caeb4aa7-6afb-46a3-a995-19b0c182e2ba" providerId="ADAL" clId="{A8948E98-680A-4065-BE9C-CEE7A55F3BB3}" dt="2020-05-26T09:31:47.607" v="747" actId="1076"/>
          <ac:spMkLst>
            <pc:docMk/>
            <pc:sldMk cId="4062319987" sldId="266"/>
            <ac:spMk id="16" creationId="{4D3A521F-6BB9-4F57-9D10-7BF5B828611E}"/>
          </ac:spMkLst>
        </pc:spChg>
        <pc:spChg chg="add mod">
          <ac:chgData name="Mr Porter" userId="caeb4aa7-6afb-46a3-a995-19b0c182e2ba" providerId="ADAL" clId="{A8948E98-680A-4065-BE9C-CEE7A55F3BB3}" dt="2020-05-26T09:31:47.607" v="747" actId="1076"/>
          <ac:spMkLst>
            <pc:docMk/>
            <pc:sldMk cId="4062319987" sldId="266"/>
            <ac:spMk id="25" creationId="{58BF987E-3EE8-449A-8C79-5EA4A2450342}"/>
          </ac:spMkLst>
        </pc:spChg>
        <pc:spChg chg="add mod">
          <ac:chgData name="Mr Porter" userId="caeb4aa7-6afb-46a3-a995-19b0c182e2ba" providerId="ADAL" clId="{A8948E98-680A-4065-BE9C-CEE7A55F3BB3}" dt="2020-05-26T09:31:47.607" v="747" actId="1076"/>
          <ac:spMkLst>
            <pc:docMk/>
            <pc:sldMk cId="4062319987" sldId="266"/>
            <ac:spMk id="26" creationId="{D9CA660E-CB96-431A-B40C-166F7AB905AD}"/>
          </ac:spMkLst>
        </pc:spChg>
        <pc:spChg chg="add mod">
          <ac:chgData name="Mr Porter" userId="caeb4aa7-6afb-46a3-a995-19b0c182e2ba" providerId="ADAL" clId="{A8948E98-680A-4065-BE9C-CEE7A55F3BB3}" dt="2020-05-26T09:31:47.607" v="747" actId="1076"/>
          <ac:spMkLst>
            <pc:docMk/>
            <pc:sldMk cId="4062319987" sldId="266"/>
            <ac:spMk id="27" creationId="{A7AD3981-A190-490D-B4EF-4A483AB384F9}"/>
          </ac:spMkLst>
        </pc:spChg>
        <pc:spChg chg="del">
          <ac:chgData name="Mr Porter" userId="caeb4aa7-6afb-46a3-a995-19b0c182e2ba" providerId="ADAL" clId="{A8948E98-680A-4065-BE9C-CEE7A55F3BB3}" dt="2020-05-26T09:19:08.534" v="370" actId="26606"/>
          <ac:spMkLst>
            <pc:docMk/>
            <pc:sldMk cId="4062319987" sldId="266"/>
            <ac:spMk id="71" creationId="{4FAE1107-CEC3-4041-8BAA-CDB6F6759B35}"/>
          </ac:spMkLst>
        </pc:spChg>
        <pc:picChg chg="del mod">
          <ac:chgData name="Mr Porter" userId="caeb4aa7-6afb-46a3-a995-19b0c182e2ba" providerId="ADAL" clId="{A8948E98-680A-4065-BE9C-CEE7A55F3BB3}" dt="2020-05-26T09:20:28.603" v="401" actId="478"/>
          <ac:picMkLst>
            <pc:docMk/>
            <pc:sldMk cId="4062319987" sldId="266"/>
            <ac:picMk id="6" creationId="{E7DFCFAC-8619-4D13-8981-2A6B3DDB45F6}"/>
          </ac:picMkLst>
        </pc:picChg>
        <pc:picChg chg="add mod">
          <ac:chgData name="Mr Porter" userId="caeb4aa7-6afb-46a3-a995-19b0c182e2ba" providerId="ADAL" clId="{A8948E98-680A-4065-BE9C-CEE7A55F3BB3}" dt="2020-05-26T09:27:04.322" v="704" actId="1076"/>
          <ac:picMkLst>
            <pc:docMk/>
            <pc:sldMk cId="4062319987" sldId="266"/>
            <ac:picMk id="10" creationId="{4C12A00C-2C07-4CF0-9DD1-39EE2D341146}"/>
          </ac:picMkLst>
        </pc:picChg>
        <pc:picChg chg="add mod">
          <ac:chgData name="Mr Porter" userId="caeb4aa7-6afb-46a3-a995-19b0c182e2ba" providerId="ADAL" clId="{A8948E98-680A-4065-BE9C-CEE7A55F3BB3}" dt="2020-05-26T09:27:35.962" v="712" actId="14100"/>
          <ac:picMkLst>
            <pc:docMk/>
            <pc:sldMk cId="4062319987" sldId="266"/>
            <ac:picMk id="13" creationId="{B44FBA90-CDEE-42A8-9BAE-E042BEFB78A5}"/>
          </ac:picMkLst>
        </pc:picChg>
        <pc:picChg chg="add del mod modCrop">
          <ac:chgData name="Mr Porter" userId="caeb4aa7-6afb-46a3-a995-19b0c182e2ba" providerId="ADAL" clId="{A8948E98-680A-4065-BE9C-CEE7A55F3BB3}" dt="2020-05-26T09:30:36.480" v="735" actId="478"/>
          <ac:picMkLst>
            <pc:docMk/>
            <pc:sldMk cId="4062319987" sldId="266"/>
            <ac:picMk id="14" creationId="{494890C7-28C4-4E3D-A3ED-4CF52F8BC076}"/>
          </ac:picMkLst>
        </pc:picChg>
        <pc:picChg chg="add mod">
          <ac:chgData name="Mr Porter" userId="caeb4aa7-6afb-46a3-a995-19b0c182e2ba" providerId="ADAL" clId="{A8948E98-680A-4065-BE9C-CEE7A55F3BB3}" dt="2020-05-26T09:27:43.731" v="715" actId="571"/>
          <ac:picMkLst>
            <pc:docMk/>
            <pc:sldMk cId="4062319987" sldId="266"/>
            <ac:picMk id="15" creationId="{E8DC4A39-4E66-478F-9F78-7AE13ECB25E2}"/>
          </ac:picMkLst>
        </pc:picChg>
        <pc:picChg chg="add mod">
          <ac:chgData name="Mr Porter" userId="caeb4aa7-6afb-46a3-a995-19b0c182e2ba" providerId="ADAL" clId="{A8948E98-680A-4065-BE9C-CEE7A55F3BB3}" dt="2020-05-26T09:32:27.849" v="753" actId="1076"/>
          <ac:picMkLst>
            <pc:docMk/>
            <pc:sldMk cId="4062319987" sldId="266"/>
            <ac:picMk id="18" creationId="{A441A8EE-1609-48E0-BFB6-26C9868FF359}"/>
          </ac:picMkLst>
        </pc:picChg>
        <pc:picChg chg="add mod">
          <ac:chgData name="Mr Porter" userId="caeb4aa7-6afb-46a3-a995-19b0c182e2ba" providerId="ADAL" clId="{A8948E98-680A-4065-BE9C-CEE7A55F3BB3}" dt="2020-05-26T09:32:44.996" v="756" actId="207"/>
          <ac:picMkLst>
            <pc:docMk/>
            <pc:sldMk cId="4062319987" sldId="266"/>
            <ac:picMk id="30" creationId="{3C64CF54-8EBA-41F2-B41A-C50742D531DD}"/>
          </ac:picMkLst>
        </pc:picChg>
        <pc:picChg chg="add del mod">
          <ac:chgData name="Mr Porter" userId="caeb4aa7-6afb-46a3-a995-19b0c182e2ba" providerId="ADAL" clId="{A8948E98-680A-4065-BE9C-CEE7A55F3BB3}" dt="2020-05-26T09:20:47.346" v="407" actId="478"/>
          <ac:picMkLst>
            <pc:docMk/>
            <pc:sldMk cId="4062319987" sldId="266"/>
            <ac:picMk id="2050" creationId="{CFC731B4-7EC9-46EC-ADCB-F925A175B2E3}"/>
          </ac:picMkLst>
        </pc:picChg>
        <pc:picChg chg="add mod">
          <ac:chgData name="Mr Porter" userId="caeb4aa7-6afb-46a3-a995-19b0c182e2ba" providerId="ADAL" clId="{A8948E98-680A-4065-BE9C-CEE7A55F3BB3}" dt="2020-05-26T09:27:03.100" v="703" actId="1076"/>
          <ac:picMkLst>
            <pc:docMk/>
            <pc:sldMk cId="4062319987" sldId="266"/>
            <ac:picMk id="2052" creationId="{F3C3E08F-FA52-4D72-A7DF-F0ED14A406A9}"/>
          </ac:picMkLst>
        </pc:picChg>
        <pc:picChg chg="add mod">
          <ac:chgData name="Mr Porter" userId="caeb4aa7-6afb-46a3-a995-19b0c182e2ba" providerId="ADAL" clId="{A8948E98-680A-4065-BE9C-CEE7A55F3BB3}" dt="2020-05-26T09:27:07.873" v="706" actId="1076"/>
          <ac:picMkLst>
            <pc:docMk/>
            <pc:sldMk cId="4062319987" sldId="266"/>
            <ac:picMk id="2054" creationId="{6DA3994F-AB96-4F68-8700-1518EA0802DC}"/>
          </ac:picMkLst>
        </pc:picChg>
        <pc:picChg chg="add mod">
          <ac:chgData name="Mr Porter" userId="caeb4aa7-6afb-46a3-a995-19b0c182e2ba" providerId="ADAL" clId="{A8948E98-680A-4065-BE9C-CEE7A55F3BB3}" dt="2020-05-26T09:27:41.776" v="714" actId="1076"/>
          <ac:picMkLst>
            <pc:docMk/>
            <pc:sldMk cId="4062319987" sldId="266"/>
            <ac:picMk id="2056" creationId="{347196D9-11F3-4051-B7D3-2229999BC996}"/>
          </ac:picMkLst>
        </pc:picChg>
        <pc:picChg chg="add del mod">
          <ac:chgData name="Mr Porter" userId="caeb4aa7-6afb-46a3-a995-19b0c182e2ba" providerId="ADAL" clId="{A8948E98-680A-4065-BE9C-CEE7A55F3BB3}" dt="2020-05-26T09:28:15.009" v="718" actId="478"/>
          <ac:picMkLst>
            <pc:docMk/>
            <pc:sldMk cId="4062319987" sldId="266"/>
            <ac:picMk id="2058" creationId="{0B7FBA86-DDDD-4970-A1D0-40931E84517C}"/>
          </ac:picMkLst>
        </pc:picChg>
        <pc:picChg chg="add del mod">
          <ac:chgData name="Mr Porter" userId="caeb4aa7-6afb-46a3-a995-19b0c182e2ba" providerId="ADAL" clId="{A8948E98-680A-4065-BE9C-CEE7A55F3BB3}" dt="2020-05-26T09:29:45.931" v="726" actId="478"/>
          <ac:picMkLst>
            <pc:docMk/>
            <pc:sldMk cId="4062319987" sldId="266"/>
            <ac:picMk id="2060" creationId="{1A90B4D4-BACF-44AF-A055-541FEE98F298}"/>
          </ac:picMkLst>
        </pc:picChg>
        <pc:picChg chg="add del">
          <ac:chgData name="Mr Porter" userId="caeb4aa7-6afb-46a3-a995-19b0c182e2ba" providerId="ADAL" clId="{A8948E98-680A-4065-BE9C-CEE7A55F3BB3}" dt="2020-05-26T09:33:22.361" v="758"/>
          <ac:picMkLst>
            <pc:docMk/>
            <pc:sldMk cId="4062319987" sldId="266"/>
            <ac:picMk id="2062" creationId="{7EA61E55-71E3-41FC-B4D4-82D60E9B3D83}"/>
          </ac:picMkLst>
        </pc:picChg>
        <pc:cxnChg chg="add del mod">
          <ac:chgData name="Mr Porter" userId="caeb4aa7-6afb-46a3-a995-19b0c182e2ba" providerId="ADAL" clId="{A8948E98-680A-4065-BE9C-CEE7A55F3BB3}" dt="2020-05-26T09:29:06.448" v="723" actId="478"/>
          <ac:cxnSpMkLst>
            <pc:docMk/>
            <pc:sldMk cId="4062319987" sldId="266"/>
            <ac:cxnSpMk id="7" creationId="{31A8D597-9D87-44FF-9F11-04FB43276FE1}"/>
          </ac:cxnSpMkLst>
        </pc:cxnChg>
        <pc:cxnChg chg="del">
          <ac:chgData name="Mr Porter" userId="caeb4aa7-6afb-46a3-a995-19b0c182e2ba" providerId="ADAL" clId="{A8948E98-680A-4065-BE9C-CEE7A55F3BB3}" dt="2020-05-26T09:19:08.534" v="370" actId="26606"/>
          <ac:cxnSpMkLst>
            <pc:docMk/>
            <pc:sldMk cId="4062319987" sldId="266"/>
            <ac:cxnSpMk id="73" creationId="{1AEA88FB-F5DD-45CE-AAE1-7B33D0ABDD25}"/>
          </ac:cxnSpMkLst>
        </pc:cxnChg>
      </pc:sldChg>
      <pc:sldChg chg="addSp delSp modSp add mod">
        <pc:chgData name="Mr Porter" userId="caeb4aa7-6afb-46a3-a995-19b0c182e2ba" providerId="ADAL" clId="{A8948E98-680A-4065-BE9C-CEE7A55F3BB3}" dt="2020-05-26T09:36:43.546" v="797"/>
        <pc:sldMkLst>
          <pc:docMk/>
          <pc:sldMk cId="1392812979" sldId="267"/>
        </pc:sldMkLst>
        <pc:spChg chg="mod">
          <ac:chgData name="Mr Porter" userId="caeb4aa7-6afb-46a3-a995-19b0c182e2ba" providerId="ADAL" clId="{A8948E98-680A-4065-BE9C-CEE7A55F3BB3}" dt="2020-05-26T09:35:54.336" v="795" actId="255"/>
          <ac:spMkLst>
            <pc:docMk/>
            <pc:sldMk cId="1392812979" sldId="267"/>
            <ac:spMk id="2" creationId="{00000000-0000-0000-0000-000000000000}"/>
          </ac:spMkLst>
        </pc:spChg>
        <pc:spChg chg="mod">
          <ac:chgData name="Mr Porter" userId="caeb4aa7-6afb-46a3-a995-19b0c182e2ba" providerId="ADAL" clId="{A8948E98-680A-4065-BE9C-CEE7A55F3BB3}" dt="2020-05-26T09:35:49.245" v="794" actId="26606"/>
          <ac:spMkLst>
            <pc:docMk/>
            <pc:sldMk cId="1392812979" sldId="267"/>
            <ac:spMk id="4" creationId="{00000000-0000-0000-0000-000000000000}"/>
          </ac:spMkLst>
        </pc:spChg>
        <pc:spChg chg="del">
          <ac:chgData name="Mr Porter" userId="caeb4aa7-6afb-46a3-a995-19b0c182e2ba" providerId="ADAL" clId="{A8948E98-680A-4065-BE9C-CEE7A55F3BB3}" dt="2020-05-26T09:35:49.245" v="794" actId="26606"/>
          <ac:spMkLst>
            <pc:docMk/>
            <pc:sldMk cId="1392812979" sldId="267"/>
            <ac:spMk id="71" creationId="{4FAE1107-CEC3-4041-8BAA-CDB6F6759B35}"/>
          </ac:spMkLst>
        </pc:spChg>
        <pc:spChg chg="add">
          <ac:chgData name="Mr Porter" userId="caeb4aa7-6afb-46a3-a995-19b0c182e2ba" providerId="ADAL" clId="{A8948E98-680A-4065-BE9C-CEE7A55F3BB3}" dt="2020-05-26T09:35:49.245" v="794" actId="26606"/>
          <ac:spMkLst>
            <pc:docMk/>
            <pc:sldMk cId="1392812979" sldId="267"/>
            <ac:spMk id="135" creationId="{57D175FC-84CC-4D12-A5E2-FA27D934E9CE}"/>
          </ac:spMkLst>
        </pc:spChg>
        <pc:picChg chg="del">
          <ac:chgData name="Mr Porter" userId="caeb4aa7-6afb-46a3-a995-19b0c182e2ba" providerId="ADAL" clId="{A8948E98-680A-4065-BE9C-CEE7A55F3BB3}" dt="2020-05-26T09:33:36.156" v="760" actId="478"/>
          <ac:picMkLst>
            <pc:docMk/>
            <pc:sldMk cId="1392812979" sldId="267"/>
            <ac:picMk id="6" creationId="{E7DFCFAC-8619-4D13-8981-2A6B3DDB45F6}"/>
          </ac:picMkLst>
        </pc:picChg>
        <pc:picChg chg="add mod ord">
          <ac:chgData name="Mr Porter" userId="caeb4aa7-6afb-46a3-a995-19b0c182e2ba" providerId="ADAL" clId="{A8948E98-680A-4065-BE9C-CEE7A55F3BB3}" dt="2020-05-26T09:35:49.245" v="794" actId="26606"/>
          <ac:picMkLst>
            <pc:docMk/>
            <pc:sldMk cId="1392812979" sldId="267"/>
            <ac:picMk id="3074" creationId="{E65D0A5F-9E44-476D-B054-6D03ACB2103F}"/>
          </ac:picMkLst>
        </pc:picChg>
        <pc:picChg chg="add del mod">
          <ac:chgData name="Mr Porter" userId="caeb4aa7-6afb-46a3-a995-19b0c182e2ba" providerId="ADAL" clId="{A8948E98-680A-4065-BE9C-CEE7A55F3BB3}" dt="2020-05-26T09:35:11.476" v="792" actId="478"/>
          <ac:picMkLst>
            <pc:docMk/>
            <pc:sldMk cId="1392812979" sldId="267"/>
            <ac:picMk id="3076" creationId="{87E53B99-72EC-4BDC-B070-161A4398D3AE}"/>
          </ac:picMkLst>
        </pc:picChg>
        <pc:picChg chg="add del">
          <ac:chgData name="Mr Porter" userId="caeb4aa7-6afb-46a3-a995-19b0c182e2ba" providerId="ADAL" clId="{A8948E98-680A-4065-BE9C-CEE7A55F3BB3}" dt="2020-05-26T09:36:43.546" v="797"/>
          <ac:picMkLst>
            <pc:docMk/>
            <pc:sldMk cId="1392812979" sldId="267"/>
            <ac:picMk id="3078" creationId="{3125D5BE-5228-471C-8819-DA792A39E15E}"/>
          </ac:picMkLst>
        </pc:picChg>
        <pc:cxnChg chg="del">
          <ac:chgData name="Mr Porter" userId="caeb4aa7-6afb-46a3-a995-19b0c182e2ba" providerId="ADAL" clId="{A8948E98-680A-4065-BE9C-CEE7A55F3BB3}" dt="2020-05-26T09:35:49.245" v="794" actId="26606"/>
          <ac:cxnSpMkLst>
            <pc:docMk/>
            <pc:sldMk cId="1392812979" sldId="267"/>
            <ac:cxnSpMk id="73" creationId="{1AEA88FB-F5DD-45CE-AAE1-7B33D0ABDD25}"/>
          </ac:cxnSpMkLst>
        </pc:cxnChg>
        <pc:cxnChg chg="add">
          <ac:chgData name="Mr Porter" userId="caeb4aa7-6afb-46a3-a995-19b0c182e2ba" providerId="ADAL" clId="{A8948E98-680A-4065-BE9C-CEE7A55F3BB3}" dt="2020-05-26T09:35:49.245" v="794" actId="26606"/>
          <ac:cxnSpMkLst>
            <pc:docMk/>
            <pc:sldMk cId="1392812979" sldId="267"/>
            <ac:cxnSpMk id="137" creationId="{8AC38328-2D50-4DDB-BD20-28DE12E4996E}"/>
          </ac:cxnSpMkLst>
        </pc:cxnChg>
      </pc:sldChg>
      <pc:sldChg chg="addSp delSp modSp add mod setBg modAnim setClrOvrMap">
        <pc:chgData name="Mr Porter" userId="caeb4aa7-6afb-46a3-a995-19b0c182e2ba" providerId="ADAL" clId="{A8948E98-680A-4065-BE9C-CEE7A55F3BB3}" dt="2020-05-26T10:57:12.650" v="853" actId="20577"/>
        <pc:sldMkLst>
          <pc:docMk/>
          <pc:sldMk cId="3677452839" sldId="268"/>
        </pc:sldMkLst>
        <pc:spChg chg="mod">
          <ac:chgData name="Mr Porter" userId="caeb4aa7-6afb-46a3-a995-19b0c182e2ba" providerId="ADAL" clId="{A8948E98-680A-4065-BE9C-CEE7A55F3BB3}" dt="2020-05-26T10:57:12.650" v="853" actId="20577"/>
          <ac:spMkLst>
            <pc:docMk/>
            <pc:sldMk cId="3677452839" sldId="268"/>
            <ac:spMk id="2" creationId="{00000000-0000-0000-0000-000000000000}"/>
          </ac:spMkLst>
        </pc:spChg>
        <pc:spChg chg="mod">
          <ac:chgData name="Mr Porter" userId="caeb4aa7-6afb-46a3-a995-19b0c182e2ba" providerId="ADAL" clId="{A8948E98-680A-4065-BE9C-CEE7A55F3BB3}" dt="2020-05-26T09:37:48.413" v="832" actId="26606"/>
          <ac:spMkLst>
            <pc:docMk/>
            <pc:sldMk cId="3677452839" sldId="268"/>
            <ac:spMk id="4" creationId="{00000000-0000-0000-0000-000000000000}"/>
          </ac:spMkLst>
        </pc:spChg>
        <pc:spChg chg="add">
          <ac:chgData name="Mr Porter" userId="caeb4aa7-6afb-46a3-a995-19b0c182e2ba" providerId="ADAL" clId="{A8948E98-680A-4065-BE9C-CEE7A55F3BB3}" dt="2020-05-26T09:37:48.413" v="832" actId="26606"/>
          <ac:spMkLst>
            <pc:docMk/>
            <pc:sldMk cId="3677452839" sldId="268"/>
            <ac:spMk id="78" creationId="{6109556B-EAE9-4435-B409-0519F2CBDB14}"/>
          </ac:spMkLst>
        </pc:spChg>
        <pc:spChg chg="del">
          <ac:chgData name="Mr Porter" userId="caeb4aa7-6afb-46a3-a995-19b0c182e2ba" providerId="ADAL" clId="{A8948E98-680A-4065-BE9C-CEE7A55F3BB3}" dt="2020-05-26T09:37:48.413" v="832" actId="26606"/>
          <ac:spMkLst>
            <pc:docMk/>
            <pc:sldMk cId="3677452839" sldId="268"/>
            <ac:spMk id="135" creationId="{57D175FC-84CC-4D12-A5E2-FA27D934E9CE}"/>
          </ac:spMkLst>
        </pc:spChg>
        <pc:picChg chg="add mod ord">
          <ac:chgData name="Mr Porter" userId="caeb4aa7-6afb-46a3-a995-19b0c182e2ba" providerId="ADAL" clId="{A8948E98-680A-4065-BE9C-CEE7A55F3BB3}" dt="2020-05-26T09:37:54.736" v="834" actId="1076"/>
          <ac:picMkLst>
            <pc:docMk/>
            <pc:sldMk cId="3677452839" sldId="268"/>
            <ac:picMk id="7" creationId="{09ABF011-D182-40E6-970D-5675A7CCD3B3}"/>
          </ac:picMkLst>
        </pc:picChg>
        <pc:picChg chg="add mod">
          <ac:chgData name="Mr Porter" userId="caeb4aa7-6afb-46a3-a995-19b0c182e2ba" providerId="ADAL" clId="{A8948E98-680A-4065-BE9C-CEE7A55F3BB3}" dt="2020-05-26T09:37:56.646" v="835" actId="1076"/>
          <ac:picMkLst>
            <pc:docMk/>
            <pc:sldMk cId="3677452839" sldId="268"/>
            <ac:picMk id="8" creationId="{A5CCE9BA-DA88-4F31-817B-005A413505E4}"/>
          </ac:picMkLst>
        </pc:picChg>
        <pc:picChg chg="del">
          <ac:chgData name="Mr Porter" userId="caeb4aa7-6afb-46a3-a995-19b0c182e2ba" providerId="ADAL" clId="{A8948E98-680A-4065-BE9C-CEE7A55F3BB3}" dt="2020-05-26T09:37:08.558" v="808" actId="478"/>
          <ac:picMkLst>
            <pc:docMk/>
            <pc:sldMk cId="3677452839" sldId="268"/>
            <ac:picMk id="3074" creationId="{E65D0A5F-9E44-476D-B054-6D03ACB2103F}"/>
          </ac:picMkLst>
        </pc:picChg>
        <pc:cxnChg chg="add">
          <ac:chgData name="Mr Porter" userId="caeb4aa7-6afb-46a3-a995-19b0c182e2ba" providerId="ADAL" clId="{A8948E98-680A-4065-BE9C-CEE7A55F3BB3}" dt="2020-05-26T09:37:48.413" v="832" actId="26606"/>
          <ac:cxnSpMkLst>
            <pc:docMk/>
            <pc:sldMk cId="3677452839" sldId="268"/>
            <ac:cxnSpMk id="80" creationId="{5814CCBE-423E-41B2-A9F3-82679F490EF4}"/>
          </ac:cxnSpMkLst>
        </pc:cxnChg>
        <pc:cxnChg chg="del">
          <ac:chgData name="Mr Porter" userId="caeb4aa7-6afb-46a3-a995-19b0c182e2ba" providerId="ADAL" clId="{A8948E98-680A-4065-BE9C-CEE7A55F3BB3}" dt="2020-05-26T09:37:48.413" v="832" actId="26606"/>
          <ac:cxnSpMkLst>
            <pc:docMk/>
            <pc:sldMk cId="3677452839" sldId="268"/>
            <ac:cxnSpMk id="137" creationId="{8AC38328-2D50-4DDB-BD20-28DE12E4996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20B4C-66E5-4436-BE3F-306C45911FCF}" type="datetimeFigureOut">
              <a:rPr lang="en-GB" smtClean="0"/>
              <a:pPr/>
              <a:t>25/08/2021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5568E-D5A0-4573-AFB6-00F5380AE1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2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8A481-4D74-4616-8752-6DB84BB7BECE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EBA0-6DAA-45F4-8649-B50BE501B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86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3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7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6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16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32101F-1C78-4A35-B9B9-FA3BC2678EB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57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6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3.jpeg"/><Relationship Id="rId7" Type="http://schemas.openxmlformats.org/officeDocument/2006/relationships/image" Target="../media/image1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" y="0"/>
            <a:ext cx="9141545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K Product Design Agency &amp; Product Design Consultancy | Realise ...">
            <a:extLst>
              <a:ext uri="{FF2B5EF4-FFF2-40B4-BE49-F238E27FC236}">
                <a16:creationId xmlns:a16="http://schemas.microsoft.com/office/drawing/2014/main" id="{B196F28C-FF0A-4C1C-B471-8E31298C60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7" r="27140"/>
          <a:stretch/>
        </p:blipFill>
        <p:spPr bwMode="auto">
          <a:xfrm>
            <a:off x="-1" y="-9433"/>
            <a:ext cx="9141545" cy="686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2589" y="3064931"/>
            <a:ext cx="6221411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2011" y="3429000"/>
            <a:ext cx="5626239" cy="1090938"/>
          </a:xfrm>
        </p:spPr>
        <p:txBody>
          <a:bodyPr anchor="b">
            <a:normAutofit/>
          </a:bodyPr>
          <a:lstStyle/>
          <a:p>
            <a:pPr algn="l"/>
            <a:r>
              <a:rPr lang="en-GB" sz="3700" smtClean="0">
                <a:solidFill>
                  <a:srgbClr val="FFFFFF"/>
                </a:solidFill>
              </a:rPr>
              <a:t>nat5 </a:t>
            </a:r>
            <a:r>
              <a:rPr lang="en-GB" sz="3700" dirty="0">
                <a:solidFill>
                  <a:srgbClr val="FFFFFF"/>
                </a:solidFill>
              </a:rPr>
              <a:t>Design &amp; Manufacture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011" y="4779313"/>
            <a:ext cx="5626238" cy="514816"/>
          </a:xfrm>
        </p:spPr>
        <p:txBody>
          <a:bodyPr anchor="t">
            <a:normAutofit/>
          </a:bodyPr>
          <a:lstStyle/>
          <a:p>
            <a:r>
              <a:rPr lang="en-GB" sz="2000" dirty="0">
                <a:solidFill>
                  <a:srgbClr val="FFFFFF"/>
                </a:solidFill>
              </a:rPr>
              <a:t>Problem Identification and Brief</a:t>
            </a: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2011" y="4666480"/>
            <a:ext cx="5124375" cy="0"/>
          </a:xfrm>
          <a:prstGeom prst="line">
            <a:avLst/>
          </a:prstGeom>
          <a:ln w="22225">
            <a:solidFill>
              <a:srgbClr val="CE346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1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558" y="484632"/>
            <a:ext cx="6711112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1995" y="788416"/>
            <a:ext cx="5942448" cy="149961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1CADE4"/>
                </a:solidFill>
              </a:rPr>
              <a:t>Learning intentions &amp; success criteria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364" y="484632"/>
            <a:ext cx="1596699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4053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01995" y="2132856"/>
            <a:ext cx="5942448" cy="391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Learning Intentions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FFFF"/>
                </a:solidFill>
              </a:rPr>
              <a:t> Understand what is mean by </a:t>
            </a:r>
            <a:r>
              <a:rPr lang="en-GB" sz="1600" i="1" dirty="0">
                <a:solidFill>
                  <a:srgbClr val="FFFFFF"/>
                </a:solidFill>
              </a:rPr>
              <a:t>problem identification</a:t>
            </a:r>
            <a:endParaRPr lang="en-GB" sz="16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FFFF"/>
                </a:solidFill>
              </a:rPr>
              <a:t> Understand what is meant by a </a:t>
            </a:r>
            <a:r>
              <a:rPr lang="en-GB" sz="1600" i="1" dirty="0">
                <a:solidFill>
                  <a:srgbClr val="FFFFFF"/>
                </a:solidFill>
              </a:rPr>
              <a:t>design brief</a:t>
            </a:r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Success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FFFF"/>
                </a:solidFill>
              </a:rPr>
              <a:t> I can describe and explain what </a:t>
            </a:r>
            <a:r>
              <a:rPr lang="en-GB" sz="1600" i="1" dirty="0">
                <a:solidFill>
                  <a:srgbClr val="FFFFFF"/>
                </a:solidFill>
              </a:rPr>
              <a:t>problem identification </a:t>
            </a:r>
            <a:r>
              <a:rPr lang="en-GB" sz="1600" dirty="0">
                <a:solidFill>
                  <a:srgbClr val="FFFFFF"/>
                </a:solidFill>
              </a:rPr>
              <a:t>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FFFF"/>
                </a:solidFill>
              </a:rPr>
              <a:t> I can explain what is meant by a </a:t>
            </a:r>
            <a:r>
              <a:rPr lang="en-GB" sz="1600" i="1" dirty="0">
                <a:solidFill>
                  <a:srgbClr val="FFFFFF"/>
                </a:solidFill>
              </a:rPr>
              <a:t>design</a:t>
            </a:r>
            <a:r>
              <a:rPr lang="en-GB" sz="1600" dirty="0">
                <a:solidFill>
                  <a:srgbClr val="FFFFFF"/>
                </a:solidFill>
              </a:rPr>
              <a:t> </a:t>
            </a:r>
            <a:r>
              <a:rPr lang="en-GB" sz="1600" i="1" dirty="0">
                <a:solidFill>
                  <a:srgbClr val="FFFFFF"/>
                </a:solidFill>
              </a:rPr>
              <a:t>brief</a:t>
            </a:r>
            <a:r>
              <a:rPr lang="en-GB" sz="1600" dirty="0">
                <a:solidFill>
                  <a:srgbClr val="FFFFFF"/>
                </a:solidFill>
              </a:rPr>
              <a:t> and give an example</a:t>
            </a: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</p:txBody>
      </p:sp>
      <p:pic>
        <p:nvPicPr>
          <p:cNvPr id="12" name="Graphic 11" descr="Aspiration">
            <a:extLst>
              <a:ext uri="{FF2B5EF4-FFF2-40B4-BE49-F238E27FC236}">
                <a16:creationId xmlns:a16="http://schemas.microsoft.com/office/drawing/2014/main" id="{CA9FAC00-E1C3-4EA4-9032-BF3182618E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22107" y="4437112"/>
            <a:ext cx="914400" cy="914400"/>
          </a:xfrm>
          <a:prstGeom prst="rect">
            <a:avLst/>
          </a:prstGeom>
        </p:spPr>
      </p:pic>
      <p:pic>
        <p:nvPicPr>
          <p:cNvPr id="14" name="Graphic 13" descr="Idea">
            <a:extLst>
              <a:ext uri="{FF2B5EF4-FFF2-40B4-BE49-F238E27FC236}">
                <a16:creationId xmlns:a16="http://schemas.microsoft.com/office/drawing/2014/main" id="{04AE441F-285A-4F28-9973-C22D72BE5C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22107" y="24847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0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558" y="484632"/>
            <a:ext cx="6711112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1995" y="788416"/>
            <a:ext cx="5942448" cy="1499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CADE4"/>
                </a:solidFill>
              </a:rPr>
              <a:t>Problem identification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364" y="484632"/>
            <a:ext cx="1596699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4053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01995" y="2132856"/>
            <a:ext cx="5942448" cy="391096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Calibri" pitchFamily="34" charset="0"/>
              </a:rPr>
              <a:t>Problem identification is: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Finding opportunities to create new designs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Finding out what needs a person or group has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To design a product to fulfil that need. </a:t>
            </a:r>
          </a:p>
          <a:p>
            <a:pPr>
              <a:spcBef>
                <a:spcPct val="50000"/>
              </a:spcBef>
            </a:pPr>
            <a:endParaRPr lang="en-GB" dirty="0"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cs typeface="Calibri" pitchFamily="34" charset="0"/>
              </a:rPr>
              <a:t>Once a problem has been identified: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A to allow a designer to solve a problem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brief can be created </a:t>
            </a: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</p:txBody>
      </p:sp>
      <p:pic>
        <p:nvPicPr>
          <p:cNvPr id="5" name="Graphic 4" descr="Blueprint">
            <a:extLst>
              <a:ext uri="{FF2B5EF4-FFF2-40B4-BE49-F238E27FC236}">
                <a16:creationId xmlns:a16="http://schemas.microsoft.com/office/drawing/2014/main" id="{BC824826-C87C-4A48-9BC1-7DC59FD55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107" y="2971800"/>
            <a:ext cx="914400" cy="914400"/>
          </a:xfrm>
          <a:prstGeom prst="rect">
            <a:avLst/>
          </a:prstGeom>
        </p:spPr>
      </p:pic>
      <p:pic>
        <p:nvPicPr>
          <p:cNvPr id="7" name="Graphic 6" descr="Scribble">
            <a:extLst>
              <a:ext uri="{FF2B5EF4-FFF2-40B4-BE49-F238E27FC236}">
                <a16:creationId xmlns:a16="http://schemas.microsoft.com/office/drawing/2014/main" id="{ED867806-7671-442B-905F-84D5943E18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2107" y="1019478"/>
            <a:ext cx="914400" cy="914400"/>
          </a:xfrm>
          <a:prstGeom prst="rect">
            <a:avLst/>
          </a:prstGeom>
        </p:spPr>
      </p:pic>
      <p:pic>
        <p:nvPicPr>
          <p:cNvPr id="10" name="Graphic 9" descr="Drawing compass">
            <a:extLst>
              <a:ext uri="{FF2B5EF4-FFF2-40B4-BE49-F238E27FC236}">
                <a16:creationId xmlns:a16="http://schemas.microsoft.com/office/drawing/2014/main" id="{C7E62733-AEF4-4206-A1A5-6640A12549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2107" y="49241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926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558" y="484632"/>
            <a:ext cx="6711112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1995" y="788416"/>
            <a:ext cx="5942448" cy="1499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CADE4"/>
                </a:solidFill>
              </a:rPr>
              <a:t>Methods of identification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364" y="484632"/>
            <a:ext cx="1596699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4053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01995" y="1943924"/>
            <a:ext cx="5942448" cy="429338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cs typeface="Calibri" pitchFamily="34" charset="0"/>
              </a:rPr>
              <a:t>Situation Analysis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Identifies problems by looking at a scene and analysing ways the situation could be improved.</a:t>
            </a:r>
          </a:p>
          <a:p>
            <a:pPr lvl="1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For example:	</a:t>
            </a:r>
          </a:p>
          <a:p>
            <a:pPr lvl="2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Take a snap shot picture of a scene to show the problems</a:t>
            </a:r>
          </a:p>
          <a:p>
            <a:pPr lvl="2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Describing in as much detail as possible, the things happening in the scene.</a:t>
            </a:r>
          </a:p>
          <a:p>
            <a:pPr lvl="2">
              <a:spcBef>
                <a:spcPct val="50000"/>
              </a:spcBef>
            </a:pPr>
            <a:r>
              <a:rPr lang="en-GB" sz="2000" dirty="0">
                <a:cs typeface="Calibri" pitchFamily="34" charset="0"/>
              </a:rPr>
              <a:t>Suggest ways in which the whole situation could be improved. </a:t>
            </a:r>
          </a:p>
        </p:txBody>
      </p:sp>
      <p:pic>
        <p:nvPicPr>
          <p:cNvPr id="8" name="Graphic 7" descr="Illustrator">
            <a:extLst>
              <a:ext uri="{FF2B5EF4-FFF2-40B4-BE49-F238E27FC236}">
                <a16:creationId xmlns:a16="http://schemas.microsoft.com/office/drawing/2014/main" id="{931BF076-BEBB-44FD-B2CB-2846D0F15B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057" y="2967393"/>
            <a:ext cx="889248" cy="889248"/>
          </a:xfrm>
          <a:prstGeom prst="rect">
            <a:avLst/>
          </a:prstGeom>
        </p:spPr>
      </p:pic>
      <p:pic>
        <p:nvPicPr>
          <p:cNvPr id="10" name="Graphic 9" descr="Blueprint">
            <a:extLst>
              <a:ext uri="{FF2B5EF4-FFF2-40B4-BE49-F238E27FC236}">
                <a16:creationId xmlns:a16="http://schemas.microsoft.com/office/drawing/2014/main" id="{604B2D9B-00FE-4DCD-8A76-BC9BE42A5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0089" y="4842077"/>
            <a:ext cx="889248" cy="889248"/>
          </a:xfrm>
          <a:prstGeom prst="rect">
            <a:avLst/>
          </a:prstGeom>
        </p:spPr>
      </p:pic>
      <p:pic>
        <p:nvPicPr>
          <p:cNvPr id="12" name="Graphic 11" descr="Ruler">
            <a:extLst>
              <a:ext uri="{FF2B5EF4-FFF2-40B4-BE49-F238E27FC236}">
                <a16:creationId xmlns:a16="http://schemas.microsoft.com/office/drawing/2014/main" id="{F8AC5334-82ED-443F-A61C-8A83218BDA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6057" y="1093600"/>
            <a:ext cx="889248" cy="88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53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826324"/>
            <a:ext cx="2834314" cy="9144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7" y="1916832"/>
            <a:ext cx="3528390" cy="49411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cs typeface="Calibri" pitchFamily="34" charset="0"/>
              </a:rPr>
              <a:t>Situation: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Messy Bedroom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cs typeface="Calibri" pitchFamily="34" charset="0"/>
              </a:rPr>
              <a:t>Analysis: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The untidy bedroom makes it difficult to find things or get to the bed.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Clothes and grooming items are strewn across the room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Clothes are piled near the heater which may be a fire hazard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There is limited floor space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There is nothing hanging on the wall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700" b="1" dirty="0">
              <a:solidFill>
                <a:schemeClr val="bg1"/>
              </a:solidFill>
              <a:cs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cs typeface="Calibri" pitchFamily="34" charset="0"/>
              </a:rPr>
              <a:t>Possible Brief: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700" dirty="0">
                <a:solidFill>
                  <a:schemeClr val="bg1"/>
                </a:solidFill>
                <a:cs typeface="Calibri" pitchFamily="34" charset="0"/>
              </a:rPr>
              <a:t>Design a storage wall mounted systems that would allow a variety of items to be stored neatly.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7DFCFAC-8619-4D13-8981-2A6B3DDB4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8162" y="1664804"/>
            <a:ext cx="470452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950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n-GB" dirty="0"/>
              <a:t>Methods of </a:t>
            </a:r>
            <a:br>
              <a:rPr lang="en-GB" dirty="0"/>
            </a:br>
            <a:r>
              <a:rPr lang="en-GB" dirty="0"/>
              <a:t>identification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3" y="2286000"/>
            <a:ext cx="4266191" cy="4023360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en-GB" b="1" dirty="0">
                <a:cs typeface="Calibri" pitchFamily="34" charset="0"/>
              </a:rPr>
              <a:t>Product Evaluation</a:t>
            </a:r>
          </a:p>
          <a:p>
            <a:pPr lvl="1"/>
            <a:r>
              <a:rPr lang="en-GB" sz="2000" dirty="0"/>
              <a:t>Product evaluation tests existing products and tries to </a:t>
            </a:r>
            <a:r>
              <a:rPr lang="en-GB" sz="2000" u="sng" dirty="0"/>
              <a:t>find weaknesses </a:t>
            </a:r>
            <a:r>
              <a:rPr lang="en-GB" sz="2000" dirty="0"/>
              <a:t>in the product’s design. </a:t>
            </a:r>
          </a:p>
          <a:p>
            <a:pPr lvl="1"/>
            <a:r>
              <a:rPr lang="en-GB" sz="2000" dirty="0"/>
              <a:t>All aspects (Design Factors) of the product will be looked at including </a:t>
            </a:r>
            <a:r>
              <a:rPr lang="en-GB" sz="2000" u="sng" dirty="0"/>
              <a:t>function</a:t>
            </a:r>
            <a:r>
              <a:rPr lang="en-GB" sz="2000" dirty="0"/>
              <a:t> and </a:t>
            </a:r>
            <a:r>
              <a:rPr lang="en-GB" sz="2000" u="sng" dirty="0"/>
              <a:t>performance</a:t>
            </a:r>
            <a:r>
              <a:rPr lang="en-GB" sz="2000" dirty="0"/>
              <a:t>, </a:t>
            </a:r>
            <a:r>
              <a:rPr lang="en-GB" sz="2000" u="sng" dirty="0"/>
              <a:t>durability</a:t>
            </a:r>
            <a:r>
              <a:rPr lang="en-GB" sz="2000" dirty="0"/>
              <a:t>, </a:t>
            </a:r>
            <a:r>
              <a:rPr lang="en-GB" sz="2000" u="sng" dirty="0"/>
              <a:t>material</a:t>
            </a:r>
            <a:r>
              <a:rPr lang="en-GB" sz="2000" dirty="0"/>
              <a:t> </a:t>
            </a:r>
            <a:r>
              <a:rPr lang="en-GB" sz="2000" u="sng" dirty="0"/>
              <a:t>choice</a:t>
            </a:r>
            <a:r>
              <a:rPr lang="en-GB" sz="2000" dirty="0"/>
              <a:t>, </a:t>
            </a:r>
            <a:r>
              <a:rPr lang="en-GB" sz="2000" u="sng" dirty="0"/>
              <a:t>manufacturing</a:t>
            </a:r>
            <a:r>
              <a:rPr lang="en-GB" sz="2000" dirty="0"/>
              <a:t> and </a:t>
            </a:r>
            <a:r>
              <a:rPr lang="en-GB" sz="2000" u="sng" dirty="0"/>
              <a:t>assembly</a:t>
            </a:r>
            <a:r>
              <a:rPr lang="en-GB" sz="2000" dirty="0"/>
              <a:t> </a:t>
            </a:r>
            <a:r>
              <a:rPr lang="en-GB" sz="2000" u="sng" dirty="0"/>
              <a:t>methods</a:t>
            </a:r>
            <a:r>
              <a:rPr lang="en-GB" sz="2000" dirty="0"/>
              <a:t>, </a:t>
            </a:r>
            <a:r>
              <a:rPr lang="en-GB" sz="2000" u="sng" dirty="0"/>
              <a:t>ergonomics</a:t>
            </a:r>
            <a:r>
              <a:rPr lang="en-GB" sz="2000" dirty="0"/>
              <a:t>, </a:t>
            </a:r>
            <a:r>
              <a:rPr lang="en-GB" sz="2000" u="sng" dirty="0"/>
              <a:t>aesthetics</a:t>
            </a:r>
            <a:r>
              <a:rPr lang="en-GB" sz="2000" dirty="0"/>
              <a:t>, and </a:t>
            </a:r>
            <a:r>
              <a:rPr lang="en-GB" sz="2000" u="sng" dirty="0"/>
              <a:t>economics</a:t>
            </a:r>
            <a:r>
              <a:rPr lang="en-GB" sz="2000" dirty="0"/>
              <a:t>.</a:t>
            </a:r>
          </a:p>
          <a:p>
            <a:pPr lvl="1"/>
            <a:r>
              <a:rPr lang="en-GB" sz="2000" dirty="0"/>
              <a:t>Once a weakness has been found, a </a:t>
            </a:r>
            <a:r>
              <a:rPr lang="en-GB" sz="2000" b="1" dirty="0"/>
              <a:t>brief</a:t>
            </a:r>
            <a:r>
              <a:rPr lang="en-GB" sz="2000" dirty="0"/>
              <a:t> can be created to allow the designer to redesign and improve the product.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2F344A0-2B01-4CD9-A1AA-9323C2750E15}"/>
              </a:ext>
            </a:extLst>
          </p:cNvPr>
          <p:cNvSpPr txBox="1">
            <a:spLocks/>
          </p:cNvSpPr>
          <p:nvPr/>
        </p:nvSpPr>
        <p:spPr>
          <a:xfrm>
            <a:off x="5040516" y="585216"/>
            <a:ext cx="3342134" cy="2079104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GB" sz="1600" b="1" dirty="0">
                <a:cs typeface="Calibri" pitchFamily="34" charset="0"/>
              </a:rPr>
              <a:t>Example of an existing issue:</a:t>
            </a:r>
          </a:p>
          <a:p>
            <a:pPr lvl="1"/>
            <a:r>
              <a:rPr lang="en-GB" dirty="0"/>
              <a:t>Kettle with handle above</a:t>
            </a:r>
          </a:p>
          <a:p>
            <a:pPr lvl="1"/>
            <a:r>
              <a:rPr lang="en-GB" dirty="0"/>
              <a:t>When pouring this kettle, the steam will rise up and potentially injure your hands</a:t>
            </a:r>
          </a:p>
          <a:p>
            <a:pPr lvl="1"/>
            <a:r>
              <a:rPr lang="en-GB" dirty="0"/>
              <a:t>A better solution to this might be placing the handle at the rear/side, to avoid injury.</a:t>
            </a:r>
          </a:p>
          <a:p>
            <a:pPr marL="128016" lvl="1" indent="0">
              <a:buNone/>
            </a:pPr>
            <a:endParaRPr lang="en-GB" dirty="0"/>
          </a:p>
        </p:txBody>
      </p:sp>
      <p:pic>
        <p:nvPicPr>
          <p:cNvPr id="2052" name="Picture 4" descr="Spectrum Cream Rapid Boil Pyramid Kettle Cream">
            <a:extLst>
              <a:ext uri="{FF2B5EF4-FFF2-40B4-BE49-F238E27FC236}">
                <a16:creationId xmlns:a16="http://schemas.microsoft.com/office/drawing/2014/main" id="{F3C3E08F-FA52-4D72-A7DF-F0ED14A40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25" y="2676915"/>
            <a:ext cx="1250082" cy="12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Spectrum Cream Rapid Boil Pyramid Kettle Cream">
            <a:extLst>
              <a:ext uri="{FF2B5EF4-FFF2-40B4-BE49-F238E27FC236}">
                <a16:creationId xmlns:a16="http://schemas.microsoft.com/office/drawing/2014/main" id="{4C12A00C-2C07-4CF0-9DD1-39EE2D341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00">
            <a:off x="7107291" y="2676915"/>
            <a:ext cx="1250082" cy="12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Wilko Black &amp; Copper Kettle 1.7L | Wilko">
            <a:extLst>
              <a:ext uri="{FF2B5EF4-FFF2-40B4-BE49-F238E27FC236}">
                <a16:creationId xmlns:a16="http://schemas.microsoft.com/office/drawing/2014/main" id="{6DA3994F-AB96-4F68-8700-1518EA080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672" y="4914397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Wilko Black &amp; Copper Kettle 1.7L | Wilko">
            <a:extLst>
              <a:ext uri="{FF2B5EF4-FFF2-40B4-BE49-F238E27FC236}">
                <a16:creationId xmlns:a16="http://schemas.microsoft.com/office/drawing/2014/main" id="{B44FBA90-CDEE-42A8-9BAE-E042BEFB7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92932">
            <a:off x="7405899" y="4914396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347196D9-11F3-4051-B7D3-2229999BC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572" y="3815579"/>
            <a:ext cx="717426" cy="71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>
            <a:extLst>
              <a:ext uri="{FF2B5EF4-FFF2-40B4-BE49-F238E27FC236}">
                <a16:creationId xmlns:a16="http://schemas.microsoft.com/office/drawing/2014/main" id="{E8DC4A39-4E66-478F-9F78-7AE13ECB2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572" y="5922509"/>
            <a:ext cx="717426" cy="71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D3A521F-6BB9-4F57-9D10-7BF5B828611E}"/>
              </a:ext>
            </a:extLst>
          </p:cNvPr>
          <p:cNvSpPr/>
          <p:nvPr/>
        </p:nvSpPr>
        <p:spPr>
          <a:xfrm>
            <a:off x="7276379" y="2543976"/>
            <a:ext cx="133823" cy="1009705"/>
          </a:xfrm>
          <a:custGeom>
            <a:avLst/>
            <a:gdLst>
              <a:gd name="connsiteX0" fmla="*/ 105248 w 133823"/>
              <a:gd name="connsiteY0" fmla="*/ 1009705 h 1009705"/>
              <a:gd name="connsiteX1" fmla="*/ 38573 w 133823"/>
              <a:gd name="connsiteY1" fmla="*/ 943030 h 1009705"/>
              <a:gd name="connsiteX2" fmla="*/ 48098 w 133823"/>
              <a:gd name="connsiteY2" fmla="*/ 828730 h 1009705"/>
              <a:gd name="connsiteX3" fmla="*/ 86198 w 133823"/>
              <a:gd name="connsiteY3" fmla="*/ 771580 h 1009705"/>
              <a:gd name="connsiteX4" fmla="*/ 114773 w 133823"/>
              <a:gd name="connsiteY4" fmla="*/ 714430 h 1009705"/>
              <a:gd name="connsiteX5" fmla="*/ 133823 w 133823"/>
              <a:gd name="connsiteY5" fmla="*/ 685855 h 1009705"/>
              <a:gd name="connsiteX6" fmla="*/ 95723 w 133823"/>
              <a:gd name="connsiteY6" fmla="*/ 600130 h 1009705"/>
              <a:gd name="connsiteX7" fmla="*/ 38573 w 133823"/>
              <a:gd name="connsiteY7" fmla="*/ 581080 h 1009705"/>
              <a:gd name="connsiteX8" fmla="*/ 19523 w 133823"/>
              <a:gd name="connsiteY8" fmla="*/ 552505 h 1009705"/>
              <a:gd name="connsiteX9" fmla="*/ 29048 w 133823"/>
              <a:gd name="connsiteY9" fmla="*/ 447730 h 1009705"/>
              <a:gd name="connsiteX10" fmla="*/ 57623 w 133823"/>
              <a:gd name="connsiteY10" fmla="*/ 419155 h 1009705"/>
              <a:gd name="connsiteX11" fmla="*/ 105248 w 133823"/>
              <a:gd name="connsiteY11" fmla="*/ 333430 h 1009705"/>
              <a:gd name="connsiteX12" fmla="*/ 95723 w 133823"/>
              <a:gd name="connsiteY12" fmla="*/ 257230 h 1009705"/>
              <a:gd name="connsiteX13" fmla="*/ 48098 w 133823"/>
              <a:gd name="connsiteY13" fmla="*/ 219130 h 1009705"/>
              <a:gd name="connsiteX14" fmla="*/ 19523 w 133823"/>
              <a:gd name="connsiteY14" fmla="*/ 200080 h 1009705"/>
              <a:gd name="connsiteX15" fmla="*/ 473 w 133823"/>
              <a:gd name="connsiteY15" fmla="*/ 171505 h 1009705"/>
              <a:gd name="connsiteX16" fmla="*/ 9998 w 133823"/>
              <a:gd name="connsiteY16" fmla="*/ 85780 h 1009705"/>
              <a:gd name="connsiteX17" fmla="*/ 19523 w 133823"/>
              <a:gd name="connsiteY17" fmla="*/ 57205 h 1009705"/>
              <a:gd name="connsiteX18" fmla="*/ 48098 w 133823"/>
              <a:gd name="connsiteY18" fmla="*/ 28630 h 1009705"/>
              <a:gd name="connsiteX19" fmla="*/ 76673 w 133823"/>
              <a:gd name="connsiteY19" fmla="*/ 55 h 100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3823" h="1009705">
                <a:moveTo>
                  <a:pt x="105248" y="1009705"/>
                </a:moveTo>
                <a:cubicBezTo>
                  <a:pt x="99887" y="1005416"/>
                  <a:pt x="40068" y="965455"/>
                  <a:pt x="38573" y="943030"/>
                </a:cubicBezTo>
                <a:cubicBezTo>
                  <a:pt x="36030" y="904883"/>
                  <a:pt x="37865" y="865567"/>
                  <a:pt x="48098" y="828730"/>
                </a:cubicBezTo>
                <a:cubicBezTo>
                  <a:pt x="54226" y="806670"/>
                  <a:pt x="73498" y="790630"/>
                  <a:pt x="86198" y="771580"/>
                </a:cubicBezTo>
                <a:cubicBezTo>
                  <a:pt x="140793" y="689688"/>
                  <a:pt x="75338" y="793300"/>
                  <a:pt x="114773" y="714430"/>
                </a:cubicBezTo>
                <a:cubicBezTo>
                  <a:pt x="119893" y="704191"/>
                  <a:pt x="127473" y="695380"/>
                  <a:pt x="133823" y="685855"/>
                </a:cubicBezTo>
                <a:cubicBezTo>
                  <a:pt x="130662" y="676373"/>
                  <a:pt x="114790" y="612047"/>
                  <a:pt x="95723" y="600130"/>
                </a:cubicBezTo>
                <a:cubicBezTo>
                  <a:pt x="78695" y="589487"/>
                  <a:pt x="38573" y="581080"/>
                  <a:pt x="38573" y="581080"/>
                </a:cubicBezTo>
                <a:cubicBezTo>
                  <a:pt x="32223" y="571555"/>
                  <a:pt x="20339" y="563924"/>
                  <a:pt x="19523" y="552505"/>
                </a:cubicBezTo>
                <a:cubicBezTo>
                  <a:pt x="17024" y="517525"/>
                  <a:pt x="19414" y="481450"/>
                  <a:pt x="29048" y="447730"/>
                </a:cubicBezTo>
                <a:cubicBezTo>
                  <a:pt x="32749" y="434778"/>
                  <a:pt x="49353" y="429788"/>
                  <a:pt x="57623" y="419155"/>
                </a:cubicBezTo>
                <a:cubicBezTo>
                  <a:pt x="95834" y="370027"/>
                  <a:pt x="90877" y="376544"/>
                  <a:pt x="105248" y="333430"/>
                </a:cubicBezTo>
                <a:cubicBezTo>
                  <a:pt x="102073" y="308030"/>
                  <a:pt x="102458" y="281926"/>
                  <a:pt x="95723" y="257230"/>
                </a:cubicBezTo>
                <a:cubicBezTo>
                  <a:pt x="85582" y="220046"/>
                  <a:pt x="74835" y="232498"/>
                  <a:pt x="48098" y="219130"/>
                </a:cubicBezTo>
                <a:cubicBezTo>
                  <a:pt x="37859" y="214010"/>
                  <a:pt x="29048" y="206430"/>
                  <a:pt x="19523" y="200080"/>
                </a:cubicBezTo>
                <a:cubicBezTo>
                  <a:pt x="13173" y="190555"/>
                  <a:pt x="1424" y="182913"/>
                  <a:pt x="473" y="171505"/>
                </a:cubicBezTo>
                <a:cubicBezTo>
                  <a:pt x="-1915" y="142853"/>
                  <a:pt x="5271" y="114140"/>
                  <a:pt x="9998" y="85780"/>
                </a:cubicBezTo>
                <a:cubicBezTo>
                  <a:pt x="11649" y="75876"/>
                  <a:pt x="13954" y="65559"/>
                  <a:pt x="19523" y="57205"/>
                </a:cubicBezTo>
                <a:cubicBezTo>
                  <a:pt x="26995" y="45997"/>
                  <a:pt x="39474" y="38978"/>
                  <a:pt x="48098" y="28630"/>
                </a:cubicBezTo>
                <a:cubicBezTo>
                  <a:pt x="74112" y="-2587"/>
                  <a:pt x="54257" y="55"/>
                  <a:pt x="76673" y="5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BF987E-3EE8-449A-8C79-5EA4A2450342}"/>
              </a:ext>
            </a:extLst>
          </p:cNvPr>
          <p:cNvSpPr/>
          <p:nvPr/>
        </p:nvSpPr>
        <p:spPr>
          <a:xfrm>
            <a:off x="7276379" y="4505196"/>
            <a:ext cx="133823" cy="1009705"/>
          </a:xfrm>
          <a:custGeom>
            <a:avLst/>
            <a:gdLst>
              <a:gd name="connsiteX0" fmla="*/ 105248 w 133823"/>
              <a:gd name="connsiteY0" fmla="*/ 1009705 h 1009705"/>
              <a:gd name="connsiteX1" fmla="*/ 38573 w 133823"/>
              <a:gd name="connsiteY1" fmla="*/ 943030 h 1009705"/>
              <a:gd name="connsiteX2" fmla="*/ 48098 w 133823"/>
              <a:gd name="connsiteY2" fmla="*/ 828730 h 1009705"/>
              <a:gd name="connsiteX3" fmla="*/ 86198 w 133823"/>
              <a:gd name="connsiteY3" fmla="*/ 771580 h 1009705"/>
              <a:gd name="connsiteX4" fmla="*/ 114773 w 133823"/>
              <a:gd name="connsiteY4" fmla="*/ 714430 h 1009705"/>
              <a:gd name="connsiteX5" fmla="*/ 133823 w 133823"/>
              <a:gd name="connsiteY5" fmla="*/ 685855 h 1009705"/>
              <a:gd name="connsiteX6" fmla="*/ 95723 w 133823"/>
              <a:gd name="connsiteY6" fmla="*/ 600130 h 1009705"/>
              <a:gd name="connsiteX7" fmla="*/ 38573 w 133823"/>
              <a:gd name="connsiteY7" fmla="*/ 581080 h 1009705"/>
              <a:gd name="connsiteX8" fmla="*/ 19523 w 133823"/>
              <a:gd name="connsiteY8" fmla="*/ 552505 h 1009705"/>
              <a:gd name="connsiteX9" fmla="*/ 29048 w 133823"/>
              <a:gd name="connsiteY9" fmla="*/ 447730 h 1009705"/>
              <a:gd name="connsiteX10" fmla="*/ 57623 w 133823"/>
              <a:gd name="connsiteY10" fmla="*/ 419155 h 1009705"/>
              <a:gd name="connsiteX11" fmla="*/ 105248 w 133823"/>
              <a:gd name="connsiteY11" fmla="*/ 333430 h 1009705"/>
              <a:gd name="connsiteX12" fmla="*/ 95723 w 133823"/>
              <a:gd name="connsiteY12" fmla="*/ 257230 h 1009705"/>
              <a:gd name="connsiteX13" fmla="*/ 48098 w 133823"/>
              <a:gd name="connsiteY13" fmla="*/ 219130 h 1009705"/>
              <a:gd name="connsiteX14" fmla="*/ 19523 w 133823"/>
              <a:gd name="connsiteY14" fmla="*/ 200080 h 1009705"/>
              <a:gd name="connsiteX15" fmla="*/ 473 w 133823"/>
              <a:gd name="connsiteY15" fmla="*/ 171505 h 1009705"/>
              <a:gd name="connsiteX16" fmla="*/ 9998 w 133823"/>
              <a:gd name="connsiteY16" fmla="*/ 85780 h 1009705"/>
              <a:gd name="connsiteX17" fmla="*/ 19523 w 133823"/>
              <a:gd name="connsiteY17" fmla="*/ 57205 h 1009705"/>
              <a:gd name="connsiteX18" fmla="*/ 48098 w 133823"/>
              <a:gd name="connsiteY18" fmla="*/ 28630 h 1009705"/>
              <a:gd name="connsiteX19" fmla="*/ 76673 w 133823"/>
              <a:gd name="connsiteY19" fmla="*/ 55 h 100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3823" h="1009705">
                <a:moveTo>
                  <a:pt x="105248" y="1009705"/>
                </a:moveTo>
                <a:cubicBezTo>
                  <a:pt x="99887" y="1005416"/>
                  <a:pt x="40068" y="965455"/>
                  <a:pt x="38573" y="943030"/>
                </a:cubicBezTo>
                <a:cubicBezTo>
                  <a:pt x="36030" y="904883"/>
                  <a:pt x="37865" y="865567"/>
                  <a:pt x="48098" y="828730"/>
                </a:cubicBezTo>
                <a:cubicBezTo>
                  <a:pt x="54226" y="806670"/>
                  <a:pt x="73498" y="790630"/>
                  <a:pt x="86198" y="771580"/>
                </a:cubicBezTo>
                <a:cubicBezTo>
                  <a:pt x="140793" y="689688"/>
                  <a:pt x="75338" y="793300"/>
                  <a:pt x="114773" y="714430"/>
                </a:cubicBezTo>
                <a:cubicBezTo>
                  <a:pt x="119893" y="704191"/>
                  <a:pt x="127473" y="695380"/>
                  <a:pt x="133823" y="685855"/>
                </a:cubicBezTo>
                <a:cubicBezTo>
                  <a:pt x="130662" y="676373"/>
                  <a:pt x="114790" y="612047"/>
                  <a:pt x="95723" y="600130"/>
                </a:cubicBezTo>
                <a:cubicBezTo>
                  <a:pt x="78695" y="589487"/>
                  <a:pt x="38573" y="581080"/>
                  <a:pt x="38573" y="581080"/>
                </a:cubicBezTo>
                <a:cubicBezTo>
                  <a:pt x="32223" y="571555"/>
                  <a:pt x="20339" y="563924"/>
                  <a:pt x="19523" y="552505"/>
                </a:cubicBezTo>
                <a:cubicBezTo>
                  <a:pt x="17024" y="517525"/>
                  <a:pt x="19414" y="481450"/>
                  <a:pt x="29048" y="447730"/>
                </a:cubicBezTo>
                <a:cubicBezTo>
                  <a:pt x="32749" y="434778"/>
                  <a:pt x="49353" y="429788"/>
                  <a:pt x="57623" y="419155"/>
                </a:cubicBezTo>
                <a:cubicBezTo>
                  <a:pt x="95834" y="370027"/>
                  <a:pt x="90877" y="376544"/>
                  <a:pt x="105248" y="333430"/>
                </a:cubicBezTo>
                <a:cubicBezTo>
                  <a:pt x="102073" y="308030"/>
                  <a:pt x="102458" y="281926"/>
                  <a:pt x="95723" y="257230"/>
                </a:cubicBezTo>
                <a:cubicBezTo>
                  <a:pt x="85582" y="220046"/>
                  <a:pt x="74835" y="232498"/>
                  <a:pt x="48098" y="219130"/>
                </a:cubicBezTo>
                <a:cubicBezTo>
                  <a:pt x="37859" y="214010"/>
                  <a:pt x="29048" y="206430"/>
                  <a:pt x="19523" y="200080"/>
                </a:cubicBezTo>
                <a:cubicBezTo>
                  <a:pt x="13173" y="190555"/>
                  <a:pt x="1424" y="182913"/>
                  <a:pt x="473" y="171505"/>
                </a:cubicBezTo>
                <a:cubicBezTo>
                  <a:pt x="-1915" y="142853"/>
                  <a:pt x="5271" y="114140"/>
                  <a:pt x="9998" y="85780"/>
                </a:cubicBezTo>
                <a:cubicBezTo>
                  <a:pt x="11649" y="75876"/>
                  <a:pt x="13954" y="65559"/>
                  <a:pt x="19523" y="57205"/>
                </a:cubicBezTo>
                <a:cubicBezTo>
                  <a:pt x="26995" y="45997"/>
                  <a:pt x="39474" y="38978"/>
                  <a:pt x="48098" y="28630"/>
                </a:cubicBezTo>
                <a:cubicBezTo>
                  <a:pt x="74112" y="-2587"/>
                  <a:pt x="54257" y="55"/>
                  <a:pt x="76673" y="5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9CA660E-CB96-431A-B40C-166F7AB905AD}"/>
              </a:ext>
            </a:extLst>
          </p:cNvPr>
          <p:cNvSpPr/>
          <p:nvPr/>
        </p:nvSpPr>
        <p:spPr>
          <a:xfrm>
            <a:off x="7392394" y="2543976"/>
            <a:ext cx="133823" cy="1009705"/>
          </a:xfrm>
          <a:custGeom>
            <a:avLst/>
            <a:gdLst>
              <a:gd name="connsiteX0" fmla="*/ 105248 w 133823"/>
              <a:gd name="connsiteY0" fmla="*/ 1009705 h 1009705"/>
              <a:gd name="connsiteX1" fmla="*/ 38573 w 133823"/>
              <a:gd name="connsiteY1" fmla="*/ 943030 h 1009705"/>
              <a:gd name="connsiteX2" fmla="*/ 48098 w 133823"/>
              <a:gd name="connsiteY2" fmla="*/ 828730 h 1009705"/>
              <a:gd name="connsiteX3" fmla="*/ 86198 w 133823"/>
              <a:gd name="connsiteY3" fmla="*/ 771580 h 1009705"/>
              <a:gd name="connsiteX4" fmla="*/ 114773 w 133823"/>
              <a:gd name="connsiteY4" fmla="*/ 714430 h 1009705"/>
              <a:gd name="connsiteX5" fmla="*/ 133823 w 133823"/>
              <a:gd name="connsiteY5" fmla="*/ 685855 h 1009705"/>
              <a:gd name="connsiteX6" fmla="*/ 95723 w 133823"/>
              <a:gd name="connsiteY6" fmla="*/ 600130 h 1009705"/>
              <a:gd name="connsiteX7" fmla="*/ 38573 w 133823"/>
              <a:gd name="connsiteY7" fmla="*/ 581080 h 1009705"/>
              <a:gd name="connsiteX8" fmla="*/ 19523 w 133823"/>
              <a:gd name="connsiteY8" fmla="*/ 552505 h 1009705"/>
              <a:gd name="connsiteX9" fmla="*/ 29048 w 133823"/>
              <a:gd name="connsiteY9" fmla="*/ 447730 h 1009705"/>
              <a:gd name="connsiteX10" fmla="*/ 57623 w 133823"/>
              <a:gd name="connsiteY10" fmla="*/ 419155 h 1009705"/>
              <a:gd name="connsiteX11" fmla="*/ 105248 w 133823"/>
              <a:gd name="connsiteY11" fmla="*/ 333430 h 1009705"/>
              <a:gd name="connsiteX12" fmla="*/ 95723 w 133823"/>
              <a:gd name="connsiteY12" fmla="*/ 257230 h 1009705"/>
              <a:gd name="connsiteX13" fmla="*/ 48098 w 133823"/>
              <a:gd name="connsiteY13" fmla="*/ 219130 h 1009705"/>
              <a:gd name="connsiteX14" fmla="*/ 19523 w 133823"/>
              <a:gd name="connsiteY14" fmla="*/ 200080 h 1009705"/>
              <a:gd name="connsiteX15" fmla="*/ 473 w 133823"/>
              <a:gd name="connsiteY15" fmla="*/ 171505 h 1009705"/>
              <a:gd name="connsiteX16" fmla="*/ 9998 w 133823"/>
              <a:gd name="connsiteY16" fmla="*/ 85780 h 1009705"/>
              <a:gd name="connsiteX17" fmla="*/ 19523 w 133823"/>
              <a:gd name="connsiteY17" fmla="*/ 57205 h 1009705"/>
              <a:gd name="connsiteX18" fmla="*/ 48098 w 133823"/>
              <a:gd name="connsiteY18" fmla="*/ 28630 h 1009705"/>
              <a:gd name="connsiteX19" fmla="*/ 76673 w 133823"/>
              <a:gd name="connsiteY19" fmla="*/ 55 h 100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3823" h="1009705">
                <a:moveTo>
                  <a:pt x="105248" y="1009705"/>
                </a:moveTo>
                <a:cubicBezTo>
                  <a:pt x="99887" y="1005416"/>
                  <a:pt x="40068" y="965455"/>
                  <a:pt x="38573" y="943030"/>
                </a:cubicBezTo>
                <a:cubicBezTo>
                  <a:pt x="36030" y="904883"/>
                  <a:pt x="37865" y="865567"/>
                  <a:pt x="48098" y="828730"/>
                </a:cubicBezTo>
                <a:cubicBezTo>
                  <a:pt x="54226" y="806670"/>
                  <a:pt x="73498" y="790630"/>
                  <a:pt x="86198" y="771580"/>
                </a:cubicBezTo>
                <a:cubicBezTo>
                  <a:pt x="140793" y="689688"/>
                  <a:pt x="75338" y="793300"/>
                  <a:pt x="114773" y="714430"/>
                </a:cubicBezTo>
                <a:cubicBezTo>
                  <a:pt x="119893" y="704191"/>
                  <a:pt x="127473" y="695380"/>
                  <a:pt x="133823" y="685855"/>
                </a:cubicBezTo>
                <a:cubicBezTo>
                  <a:pt x="130662" y="676373"/>
                  <a:pt x="114790" y="612047"/>
                  <a:pt x="95723" y="600130"/>
                </a:cubicBezTo>
                <a:cubicBezTo>
                  <a:pt x="78695" y="589487"/>
                  <a:pt x="38573" y="581080"/>
                  <a:pt x="38573" y="581080"/>
                </a:cubicBezTo>
                <a:cubicBezTo>
                  <a:pt x="32223" y="571555"/>
                  <a:pt x="20339" y="563924"/>
                  <a:pt x="19523" y="552505"/>
                </a:cubicBezTo>
                <a:cubicBezTo>
                  <a:pt x="17024" y="517525"/>
                  <a:pt x="19414" y="481450"/>
                  <a:pt x="29048" y="447730"/>
                </a:cubicBezTo>
                <a:cubicBezTo>
                  <a:pt x="32749" y="434778"/>
                  <a:pt x="49353" y="429788"/>
                  <a:pt x="57623" y="419155"/>
                </a:cubicBezTo>
                <a:cubicBezTo>
                  <a:pt x="95834" y="370027"/>
                  <a:pt x="90877" y="376544"/>
                  <a:pt x="105248" y="333430"/>
                </a:cubicBezTo>
                <a:cubicBezTo>
                  <a:pt x="102073" y="308030"/>
                  <a:pt x="102458" y="281926"/>
                  <a:pt x="95723" y="257230"/>
                </a:cubicBezTo>
                <a:cubicBezTo>
                  <a:pt x="85582" y="220046"/>
                  <a:pt x="74835" y="232498"/>
                  <a:pt x="48098" y="219130"/>
                </a:cubicBezTo>
                <a:cubicBezTo>
                  <a:pt x="37859" y="214010"/>
                  <a:pt x="29048" y="206430"/>
                  <a:pt x="19523" y="200080"/>
                </a:cubicBezTo>
                <a:cubicBezTo>
                  <a:pt x="13173" y="190555"/>
                  <a:pt x="1424" y="182913"/>
                  <a:pt x="473" y="171505"/>
                </a:cubicBezTo>
                <a:cubicBezTo>
                  <a:pt x="-1915" y="142853"/>
                  <a:pt x="5271" y="114140"/>
                  <a:pt x="9998" y="85780"/>
                </a:cubicBezTo>
                <a:cubicBezTo>
                  <a:pt x="11649" y="75876"/>
                  <a:pt x="13954" y="65559"/>
                  <a:pt x="19523" y="57205"/>
                </a:cubicBezTo>
                <a:cubicBezTo>
                  <a:pt x="26995" y="45997"/>
                  <a:pt x="39474" y="38978"/>
                  <a:pt x="48098" y="28630"/>
                </a:cubicBezTo>
                <a:cubicBezTo>
                  <a:pt x="74112" y="-2587"/>
                  <a:pt x="54257" y="55"/>
                  <a:pt x="76673" y="5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7AD3981-A190-490D-B4EF-4A483AB384F9}"/>
              </a:ext>
            </a:extLst>
          </p:cNvPr>
          <p:cNvSpPr/>
          <p:nvPr/>
        </p:nvSpPr>
        <p:spPr>
          <a:xfrm>
            <a:off x="7392394" y="4505196"/>
            <a:ext cx="133823" cy="1009705"/>
          </a:xfrm>
          <a:custGeom>
            <a:avLst/>
            <a:gdLst>
              <a:gd name="connsiteX0" fmla="*/ 105248 w 133823"/>
              <a:gd name="connsiteY0" fmla="*/ 1009705 h 1009705"/>
              <a:gd name="connsiteX1" fmla="*/ 38573 w 133823"/>
              <a:gd name="connsiteY1" fmla="*/ 943030 h 1009705"/>
              <a:gd name="connsiteX2" fmla="*/ 48098 w 133823"/>
              <a:gd name="connsiteY2" fmla="*/ 828730 h 1009705"/>
              <a:gd name="connsiteX3" fmla="*/ 86198 w 133823"/>
              <a:gd name="connsiteY3" fmla="*/ 771580 h 1009705"/>
              <a:gd name="connsiteX4" fmla="*/ 114773 w 133823"/>
              <a:gd name="connsiteY4" fmla="*/ 714430 h 1009705"/>
              <a:gd name="connsiteX5" fmla="*/ 133823 w 133823"/>
              <a:gd name="connsiteY5" fmla="*/ 685855 h 1009705"/>
              <a:gd name="connsiteX6" fmla="*/ 95723 w 133823"/>
              <a:gd name="connsiteY6" fmla="*/ 600130 h 1009705"/>
              <a:gd name="connsiteX7" fmla="*/ 38573 w 133823"/>
              <a:gd name="connsiteY7" fmla="*/ 581080 h 1009705"/>
              <a:gd name="connsiteX8" fmla="*/ 19523 w 133823"/>
              <a:gd name="connsiteY8" fmla="*/ 552505 h 1009705"/>
              <a:gd name="connsiteX9" fmla="*/ 29048 w 133823"/>
              <a:gd name="connsiteY9" fmla="*/ 447730 h 1009705"/>
              <a:gd name="connsiteX10" fmla="*/ 57623 w 133823"/>
              <a:gd name="connsiteY10" fmla="*/ 419155 h 1009705"/>
              <a:gd name="connsiteX11" fmla="*/ 105248 w 133823"/>
              <a:gd name="connsiteY11" fmla="*/ 333430 h 1009705"/>
              <a:gd name="connsiteX12" fmla="*/ 95723 w 133823"/>
              <a:gd name="connsiteY12" fmla="*/ 257230 h 1009705"/>
              <a:gd name="connsiteX13" fmla="*/ 48098 w 133823"/>
              <a:gd name="connsiteY13" fmla="*/ 219130 h 1009705"/>
              <a:gd name="connsiteX14" fmla="*/ 19523 w 133823"/>
              <a:gd name="connsiteY14" fmla="*/ 200080 h 1009705"/>
              <a:gd name="connsiteX15" fmla="*/ 473 w 133823"/>
              <a:gd name="connsiteY15" fmla="*/ 171505 h 1009705"/>
              <a:gd name="connsiteX16" fmla="*/ 9998 w 133823"/>
              <a:gd name="connsiteY16" fmla="*/ 85780 h 1009705"/>
              <a:gd name="connsiteX17" fmla="*/ 19523 w 133823"/>
              <a:gd name="connsiteY17" fmla="*/ 57205 h 1009705"/>
              <a:gd name="connsiteX18" fmla="*/ 48098 w 133823"/>
              <a:gd name="connsiteY18" fmla="*/ 28630 h 1009705"/>
              <a:gd name="connsiteX19" fmla="*/ 76673 w 133823"/>
              <a:gd name="connsiteY19" fmla="*/ 55 h 100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3823" h="1009705">
                <a:moveTo>
                  <a:pt x="105248" y="1009705"/>
                </a:moveTo>
                <a:cubicBezTo>
                  <a:pt x="99887" y="1005416"/>
                  <a:pt x="40068" y="965455"/>
                  <a:pt x="38573" y="943030"/>
                </a:cubicBezTo>
                <a:cubicBezTo>
                  <a:pt x="36030" y="904883"/>
                  <a:pt x="37865" y="865567"/>
                  <a:pt x="48098" y="828730"/>
                </a:cubicBezTo>
                <a:cubicBezTo>
                  <a:pt x="54226" y="806670"/>
                  <a:pt x="73498" y="790630"/>
                  <a:pt x="86198" y="771580"/>
                </a:cubicBezTo>
                <a:cubicBezTo>
                  <a:pt x="140793" y="689688"/>
                  <a:pt x="75338" y="793300"/>
                  <a:pt x="114773" y="714430"/>
                </a:cubicBezTo>
                <a:cubicBezTo>
                  <a:pt x="119893" y="704191"/>
                  <a:pt x="127473" y="695380"/>
                  <a:pt x="133823" y="685855"/>
                </a:cubicBezTo>
                <a:cubicBezTo>
                  <a:pt x="130662" y="676373"/>
                  <a:pt x="114790" y="612047"/>
                  <a:pt x="95723" y="600130"/>
                </a:cubicBezTo>
                <a:cubicBezTo>
                  <a:pt x="78695" y="589487"/>
                  <a:pt x="38573" y="581080"/>
                  <a:pt x="38573" y="581080"/>
                </a:cubicBezTo>
                <a:cubicBezTo>
                  <a:pt x="32223" y="571555"/>
                  <a:pt x="20339" y="563924"/>
                  <a:pt x="19523" y="552505"/>
                </a:cubicBezTo>
                <a:cubicBezTo>
                  <a:pt x="17024" y="517525"/>
                  <a:pt x="19414" y="481450"/>
                  <a:pt x="29048" y="447730"/>
                </a:cubicBezTo>
                <a:cubicBezTo>
                  <a:pt x="32749" y="434778"/>
                  <a:pt x="49353" y="429788"/>
                  <a:pt x="57623" y="419155"/>
                </a:cubicBezTo>
                <a:cubicBezTo>
                  <a:pt x="95834" y="370027"/>
                  <a:pt x="90877" y="376544"/>
                  <a:pt x="105248" y="333430"/>
                </a:cubicBezTo>
                <a:cubicBezTo>
                  <a:pt x="102073" y="308030"/>
                  <a:pt x="102458" y="281926"/>
                  <a:pt x="95723" y="257230"/>
                </a:cubicBezTo>
                <a:cubicBezTo>
                  <a:pt x="85582" y="220046"/>
                  <a:pt x="74835" y="232498"/>
                  <a:pt x="48098" y="219130"/>
                </a:cubicBezTo>
                <a:cubicBezTo>
                  <a:pt x="37859" y="214010"/>
                  <a:pt x="29048" y="206430"/>
                  <a:pt x="19523" y="200080"/>
                </a:cubicBezTo>
                <a:cubicBezTo>
                  <a:pt x="13173" y="190555"/>
                  <a:pt x="1424" y="182913"/>
                  <a:pt x="473" y="171505"/>
                </a:cubicBezTo>
                <a:cubicBezTo>
                  <a:pt x="-1915" y="142853"/>
                  <a:pt x="5271" y="114140"/>
                  <a:pt x="9998" y="85780"/>
                </a:cubicBezTo>
                <a:cubicBezTo>
                  <a:pt x="11649" y="75876"/>
                  <a:pt x="13954" y="65559"/>
                  <a:pt x="19523" y="57205"/>
                </a:cubicBezTo>
                <a:cubicBezTo>
                  <a:pt x="26995" y="45997"/>
                  <a:pt x="39474" y="38978"/>
                  <a:pt x="48098" y="28630"/>
                </a:cubicBezTo>
                <a:cubicBezTo>
                  <a:pt x="74112" y="-2587"/>
                  <a:pt x="54257" y="55"/>
                  <a:pt x="76673" y="5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pic>
        <p:nvPicPr>
          <p:cNvPr id="18" name="Graphic 17" descr="Checkmark">
            <a:extLst>
              <a:ext uri="{FF2B5EF4-FFF2-40B4-BE49-F238E27FC236}">
                <a16:creationId xmlns:a16="http://schemas.microsoft.com/office/drawing/2014/main" id="{A441A8EE-1609-48E0-BFB6-26C9868FF3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7224" y="4914397"/>
            <a:ext cx="503795" cy="503795"/>
          </a:xfrm>
          <a:prstGeom prst="rect">
            <a:avLst/>
          </a:prstGeom>
        </p:spPr>
      </p:pic>
      <p:pic>
        <p:nvPicPr>
          <p:cNvPr id="30" name="Graphic 29" descr="Close">
            <a:extLst>
              <a:ext uri="{FF2B5EF4-FFF2-40B4-BE49-F238E27FC236}">
                <a16:creationId xmlns:a16="http://schemas.microsoft.com/office/drawing/2014/main" id="{3C64CF54-8EBA-41F2-B41A-C50742D531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347224" y="2685064"/>
            <a:ext cx="503795" cy="50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1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ow to Create a Website Design Brief - Business 2 Community">
            <a:extLst>
              <a:ext uri="{FF2B5EF4-FFF2-40B4-BE49-F238E27FC236}">
                <a16:creationId xmlns:a16="http://schemas.microsoft.com/office/drawing/2014/main" id="{E65D0A5F-9E44-476D-B054-6D03ACB210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8" r="36667" b="4634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57D175FC-84CC-4D12-A5E2-FA27D934E9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64198" cy="6858000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4550112" cy="149961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Design brief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AC38328-2D50-4DDB-BD20-28DE12E499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8096" y="2286000"/>
            <a:ext cx="4550112" cy="402336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What information should be included in a Brief?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</a:rPr>
              <a:t>In its simplest form, a Brief should include two pieces of information: the </a:t>
            </a:r>
            <a:r>
              <a:rPr lang="en-GB" sz="2000" b="1" dirty="0">
                <a:solidFill>
                  <a:srgbClr val="000000"/>
                </a:solidFill>
              </a:rPr>
              <a:t>Statement of Problem </a:t>
            </a:r>
            <a:r>
              <a:rPr lang="en-GB" sz="2000" dirty="0">
                <a:solidFill>
                  <a:srgbClr val="000000"/>
                </a:solidFill>
              </a:rPr>
              <a:t>and the </a:t>
            </a:r>
            <a:r>
              <a:rPr lang="en-GB" sz="2000" b="1" dirty="0">
                <a:solidFill>
                  <a:srgbClr val="000000"/>
                </a:solidFill>
              </a:rPr>
              <a:t>Target Market.</a:t>
            </a:r>
          </a:p>
          <a:p>
            <a:pPr lvl="2"/>
            <a:r>
              <a:rPr lang="en-GB" sz="2000" dirty="0">
                <a:solidFill>
                  <a:srgbClr val="000000"/>
                </a:solidFill>
              </a:rPr>
              <a:t>The </a:t>
            </a:r>
            <a:r>
              <a:rPr lang="en-GB" sz="2000" b="1" u="sng" dirty="0">
                <a:solidFill>
                  <a:srgbClr val="000000"/>
                </a:solidFill>
              </a:rPr>
              <a:t>Statement of Problem </a:t>
            </a:r>
            <a:r>
              <a:rPr lang="en-GB" sz="2000" dirty="0">
                <a:solidFill>
                  <a:srgbClr val="000000"/>
                </a:solidFill>
              </a:rPr>
              <a:t>is a sentence, or short paragraph explaining what the problem is that has to be solved.</a:t>
            </a:r>
          </a:p>
          <a:p>
            <a:pPr lvl="2"/>
            <a:r>
              <a:rPr lang="en-GB" sz="2000" dirty="0">
                <a:solidFill>
                  <a:srgbClr val="000000"/>
                </a:solidFill>
              </a:rPr>
              <a:t>The </a:t>
            </a:r>
            <a:r>
              <a:rPr lang="en-GB" sz="2000" b="1" u="sng" dirty="0">
                <a:solidFill>
                  <a:srgbClr val="000000"/>
                </a:solidFill>
              </a:rPr>
              <a:t>Target Market </a:t>
            </a:r>
            <a:r>
              <a:rPr lang="en-GB" sz="2000" dirty="0">
                <a:solidFill>
                  <a:srgbClr val="000000"/>
                </a:solidFill>
              </a:rPr>
              <a:t>is an explanation of which market group the product is aimed at or who will benefit by the solving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139281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6109556B-EAE9-4435-B409-0519F2CBDB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64199" cy="6858000"/>
          </a:xfrm>
          <a:prstGeom prst="rect">
            <a:avLst/>
          </a:prstGeom>
          <a:solidFill>
            <a:srgbClr val="726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4505270" cy="1499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example briefs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814CCBE-423E-41B2-A9F3-82679F490E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500" y="1916832"/>
            <a:ext cx="4864596" cy="4392528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DESIGN BRIEF 1: </a:t>
            </a:r>
            <a:r>
              <a:rPr lang="en-GB" dirty="0">
                <a:solidFill>
                  <a:srgbClr val="FFFFFF"/>
                </a:solidFill>
              </a:rPr>
              <a:t>Design a pot handle that remains cool when the pot is heated. The users will be adults</a:t>
            </a:r>
          </a:p>
          <a:p>
            <a:r>
              <a:rPr lang="en-GB" b="1" dirty="0">
                <a:solidFill>
                  <a:srgbClr val="FFFFFF"/>
                </a:solidFill>
              </a:rPr>
              <a:t>Problem: The handle of a pot becomes too hot to hold </a:t>
            </a:r>
            <a:r>
              <a:rPr lang="en-GB" dirty="0">
                <a:solidFill>
                  <a:srgbClr val="FFFFFF"/>
                </a:solidFill>
              </a:rPr>
              <a:t>when the pot is heated.</a:t>
            </a:r>
          </a:p>
          <a:p>
            <a:r>
              <a:rPr lang="en-GB" b="1" dirty="0">
                <a:solidFill>
                  <a:srgbClr val="FFFFFF"/>
                </a:solidFill>
              </a:rPr>
              <a:t>Target Market: people over 16 years of age.</a:t>
            </a:r>
          </a:p>
          <a:p>
            <a:endParaRPr lang="en-GB" b="1" dirty="0">
              <a:solidFill>
                <a:srgbClr val="FFFFFF"/>
              </a:solidFill>
            </a:endParaRPr>
          </a:p>
          <a:p>
            <a:r>
              <a:rPr lang="en-GB" b="1" dirty="0">
                <a:solidFill>
                  <a:srgbClr val="FFFFFF"/>
                </a:solidFill>
              </a:rPr>
              <a:t>DESIGN BRIEF 2: </a:t>
            </a:r>
            <a:r>
              <a:rPr lang="en-GB" dirty="0">
                <a:solidFill>
                  <a:srgbClr val="FFFFFF"/>
                </a:solidFill>
              </a:rPr>
              <a:t>Design a game of dominoes that can be played by blind people.</a:t>
            </a:r>
          </a:p>
          <a:p>
            <a:r>
              <a:rPr lang="en-GB" b="1" dirty="0">
                <a:solidFill>
                  <a:srgbClr val="FFFFFF"/>
                </a:solidFill>
              </a:rPr>
              <a:t>Problem: Blind people cannot play many of the indoor </a:t>
            </a:r>
            <a:r>
              <a:rPr lang="en-GB" dirty="0">
                <a:solidFill>
                  <a:srgbClr val="FFFFFF"/>
                </a:solidFill>
              </a:rPr>
              <a:t>games available to sighted people.</a:t>
            </a:r>
          </a:p>
          <a:p>
            <a:r>
              <a:rPr lang="en-GB" b="1" dirty="0">
                <a:solidFill>
                  <a:srgbClr val="FFFFFF"/>
                </a:solidFill>
              </a:rPr>
              <a:t>Target Market: Visually impaired people</a:t>
            </a:r>
            <a:endParaRPr lang="en-GB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CCE9BA-DA88-4F31-817B-005A413505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5" r="14310"/>
          <a:stretch/>
        </p:blipFill>
        <p:spPr>
          <a:xfrm>
            <a:off x="5664199" y="3429010"/>
            <a:ext cx="3479801" cy="34289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ABF011-D182-40E6-970D-5675A7CCD3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" r="6" b="359"/>
          <a:stretch/>
        </p:blipFill>
        <p:spPr>
          <a:xfrm>
            <a:off x="5664199" y="0"/>
            <a:ext cx="347980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52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15973182C454CBD017EAD4899623C" ma:contentTypeVersion="12" ma:contentTypeDescription="Create a new document." ma:contentTypeScope="" ma:versionID="f1327d3aa13311484d02d8272eb300e5">
  <xsd:schema xmlns:xsd="http://www.w3.org/2001/XMLSchema" xmlns:xs="http://www.w3.org/2001/XMLSchema" xmlns:p="http://schemas.microsoft.com/office/2006/metadata/properties" xmlns:ns2="fb009bb9-7fd2-49f5-811f-13223d662051" xmlns:ns3="e77713bc-0ebc-4063-99a4-8848dbeddd29" targetNamespace="http://schemas.microsoft.com/office/2006/metadata/properties" ma:root="true" ma:fieldsID="db087f24cadde66e68207609201885a3" ns2:_="" ns3:_="">
    <xsd:import namespace="fb009bb9-7fd2-49f5-811f-13223d662051"/>
    <xsd:import namespace="e77713bc-0ebc-4063-99a4-8848dbeddd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09bb9-7fd2-49f5-811f-13223d662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713bc-0ebc-4063-99a4-8848dbeddd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9ABD3C-AA9E-4069-B566-FCDD6C81D39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6C5DA02-C743-4D9E-9367-4D81278C9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09bb9-7fd2-49f5-811f-13223d662051"/>
    <ds:schemaRef ds:uri="e77713bc-0ebc-4063-99a4-8848dbeddd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CFEBC7-F4D9-42A8-81DE-64B6A0F2FD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546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Wingdings 3</vt:lpstr>
      <vt:lpstr>Integral</vt:lpstr>
      <vt:lpstr>nat5 Design &amp; Manufacture</vt:lpstr>
      <vt:lpstr>Learning intentions &amp; success criteria</vt:lpstr>
      <vt:lpstr>Problem identification</vt:lpstr>
      <vt:lpstr>Methods of identification</vt:lpstr>
      <vt:lpstr>example</vt:lpstr>
      <vt:lpstr>Methods of  identification</vt:lpstr>
      <vt:lpstr>Design brief</vt:lpstr>
      <vt:lpstr>example briefs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Design &amp; Manufacture</dc:title>
  <dc:creator>Mr Porter</dc:creator>
  <cp:lastModifiedBy>025SPorter</cp:lastModifiedBy>
  <cp:revision>16</cp:revision>
  <dcterms:created xsi:type="dcterms:W3CDTF">2020-05-18T09:31:07Z</dcterms:created>
  <dcterms:modified xsi:type="dcterms:W3CDTF">2021-08-25T07:10:55Z</dcterms:modified>
</cp:coreProperties>
</file>